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av" ContentType="audio/wav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3.xml" ContentType="application/inkml+xml"/>
  <Override PartName="/ppt/notesSlides/notesSlide4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21.xml" ContentType="application/inkml+xml"/>
  <Override PartName="/ppt/notesSlides/notesSlide7.xml" ContentType="application/vnd.openxmlformats-officedocument.presentationml.notesSlide+xml"/>
  <Override PartName="/ppt/ink/ink22.xml" ContentType="application/inkml+xml"/>
  <Override PartName="/ppt/notesSlides/notesSlide8.xml" ContentType="application/vnd.openxmlformats-officedocument.presentationml.notesSlide+xml"/>
  <Override PartName="/ppt/ink/ink23.xml" ContentType="application/inkml+xml"/>
  <Override PartName="/ppt/notesSlides/notesSlide9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10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11.xml" ContentType="application/vnd.openxmlformats-officedocument.presentationml.notesSlide+xml"/>
  <Override PartName="/ppt/ink/ink30.xml" ContentType="application/inkml+xml"/>
  <Override PartName="/ppt/ink/ink31.xml" ContentType="application/inkml+xml"/>
  <Override PartName="/ppt/ink/ink32.xml" ContentType="application/inkml+xml"/>
  <Override PartName="/ppt/notesSlides/notesSlide12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notesSlides/notesSlide13.xml" ContentType="application/vnd.openxmlformats-officedocument.presentationml.notesSlide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14.xml" ContentType="application/vnd.openxmlformats-officedocument.presentationml.notesSlide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notesSlides/notesSlide21.xml" ContentType="application/vnd.openxmlformats-officedocument.presentationml.notesSlide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notesSlides/notesSlide22.xml" ContentType="application/vnd.openxmlformats-officedocument.presentationml.notesSlide+xml"/>
  <Override PartName="/ppt/ink/ink65.xml" ContentType="application/inkml+xml"/>
  <Override PartName="/ppt/ink/ink66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67.xml" ContentType="application/inkml+xml"/>
  <Override PartName="/ppt/notesSlides/notesSlide26.xml" ContentType="application/vnd.openxmlformats-officedocument.presentationml.notesSlide+xml"/>
  <Override PartName="/ppt/ink/ink68.xml" ContentType="application/inkml+xml"/>
  <Override PartName="/ppt/notesSlides/notesSlide27.xml" ContentType="application/vnd.openxmlformats-officedocument.presentationml.notesSlide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notesSlides/notesSlide28.xml" ContentType="application/vnd.openxmlformats-officedocument.presentationml.notesSlide+xml"/>
  <Override PartName="/ppt/ink/ink85.xml" ContentType="application/inkml+xml"/>
  <Override PartName="/ppt/notesSlides/notesSlide29.xml" ContentType="application/vnd.openxmlformats-officedocument.presentationml.notesSlide+xml"/>
  <Override PartName="/ppt/ink/ink86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notesSlides/notesSlide32.xml" ContentType="application/vnd.openxmlformats-officedocument.presentationml.notesSlide+xml"/>
  <Override PartName="/ppt/ink/ink93.xml" ContentType="application/inkml+xml"/>
  <Override PartName="/ppt/ink/ink94.xml" ContentType="application/inkml+xml"/>
  <Override PartName="/ppt/notesSlides/notesSlide33.xml" ContentType="application/vnd.openxmlformats-officedocument.presentationml.notesSlide+xml"/>
  <Override PartName="/ppt/ink/ink95.xml" ContentType="application/inkml+xml"/>
  <Override PartName="/ppt/ink/ink96.xml" ContentType="application/inkml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9" r:id="rId4"/>
  </p:sldMasterIdLst>
  <p:notesMasterIdLst>
    <p:notesMasterId r:id="rId53"/>
  </p:notesMasterIdLst>
  <p:sldIdLst>
    <p:sldId id="257" r:id="rId5"/>
    <p:sldId id="258" r:id="rId6"/>
    <p:sldId id="260" r:id="rId7"/>
    <p:sldId id="261" r:id="rId8"/>
    <p:sldId id="262" r:id="rId9"/>
    <p:sldId id="263" r:id="rId10"/>
    <p:sldId id="264" r:id="rId11"/>
    <p:sldId id="268" r:id="rId12"/>
    <p:sldId id="269" r:id="rId13"/>
    <p:sldId id="270" r:id="rId14"/>
    <p:sldId id="271" r:id="rId15"/>
    <p:sldId id="272" r:id="rId16"/>
    <p:sldId id="274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4" r:id="rId39"/>
    <p:sldId id="305" r:id="rId40"/>
    <p:sldId id="306" r:id="rId41"/>
    <p:sldId id="307" r:id="rId42"/>
    <p:sldId id="308" r:id="rId43"/>
    <p:sldId id="319" r:id="rId44"/>
    <p:sldId id="309" r:id="rId45"/>
    <p:sldId id="310" r:id="rId46"/>
    <p:sldId id="311" r:id="rId47"/>
    <p:sldId id="313" r:id="rId48"/>
    <p:sldId id="314" r:id="rId49"/>
    <p:sldId id="315" r:id="rId50"/>
    <p:sldId id="317" r:id="rId51"/>
    <p:sldId id="318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3140" autoAdjust="0"/>
  </p:normalViewPr>
  <p:slideViewPr>
    <p:cSldViewPr snapToGrid="0">
      <p:cViewPr varScale="1">
        <p:scale>
          <a:sx n="96" d="100"/>
          <a:sy n="96" d="100"/>
        </p:scale>
        <p:origin x="10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27T08:37:54.019"/>
    </inkml:context>
    <inkml:brush xml:id="br0">
      <inkml:brushProperty name="width" value="0.15875" units="cm"/>
      <inkml:brushProperty name="height" value="0.05292" units="cm"/>
      <inkml:brushProperty name="color" value="#A5A5A5"/>
      <inkml:brushProperty name="fitToCurve" value="1"/>
    </inkml:brush>
  </inkml:definitions>
  <inkml:trace contextRef="#ctx0" brushRef="#br0">1432 1593 8,'0'0'19,"-15"-3"-3,2-4 2,-9-10-5,-2-4 0,-12-11-1,-3-9 0,-17-13-2,0-5-2,-13-15-2,-6-4-1,-8-9-2,0-1 2,-2-5-3,2 3 0,5 4 0,4 6-1,10 7 0,6 9 0,8 10 0,6 8-1,5 11 1,6 9 0,4 8 0,3 5 0,5 3 1,4 5-1,3 2 0,4 3 0,10 0-1,-10 0 0,10 0-1,0 0-3,0 0-7,5 11-21,-5-11-4,9 13-3,-9-13 1</inkml:trace>
  <inkml:trace contextRef="#ctx0" brushRef="#br0" timeOffset="496">39 273 19,'-22'-17'32,"13"17"-11,9 0-3,-8 15-8,14 7 0,2 4-5,8 9-1,5 6 1,6 4-1,2 3-2,4 3-1,-4-6-1,1-3 1,-5-6 0,-4-6-1,-5-7 0,-4-9 1,-12-14-1,0 0 0,0 0 1,0 0 0,-12-26 1,0 3 0,-5-8 1,-1-3 2,-2-9-1,-1-5-1,-4-6 1,6-1 0,-4-8-1,3 1 0,1-1 0,3 5 0,2 4-1,5 12 1,3 5-1,6 13-1,0 11 1,15 13-1,6 8 0,7 7 1,9 8-1,6 4 0,9 2-1,3-1 0,4-2-2,-3-10-4,8-3-23,-7-13-11,-1-8-1,-3-13-2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30T05:29:26.149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14280 17534 1,'0'0'18,"0"0"0,0 0-2,0 0-3,0 0-2,-9 0-2,9 0-1,-9 16-3,4-4 0,-1 9 0,-4 2-2,1 9 0,-4 4 0,-3 12 3,16-48-3,-22 52 2,22-52-3,-25 68 0,25-68 0,-37 80-1,20-36 0,-2 3-1,-3-1 2,-3 3-3,3-1 2,1 2 0,-1-6 1,-3 0 0,6-1-1,-2-1 0,21-42-1,-38 74 1,38-74-1,-30 58 0,30-58-1,-23 42 0,23-42 0,0 0-3,0 0-1,-25 47-4,25-47-14,0 0-14,0 0-2</inkml:trace>
  <inkml:trace contextRef="#ctx0" brushRef="#br0" timeOffset="1">14096 18185 3,'0'0'17,"0"0"0,-41 8-3,41-8-1,0 0-3,0 0 0,0 0-2,0 0-2,0 0 1,0 0 0,0 0-2,0 0 0,0 0 1,0 0-2,0 0 0,0 0-1,0 0 0,0 0 2,0 0-3,0 0 0,0 0 1,28 54-2,-28-54 1,24 43-1,-24-43 0,31 59-1,-31-59 0,37 68 0,-37-68-1,39 73 1,-39-73-1,40 75 0,-40-75 0,37 68 0,-37-68 1,33 61 0,-33-61 0,24 45 0,-24-45 0,0 0 0,0 0-3,31 46-6,-31-46-6,0 0-26,0 0-2,0 0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30T05:30:58.964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1801 15944 9,'-51'11'15,"26"0"0,-2 7-3,4 5-2,-3 8 0,6 7-4,-1 6 1,5 8-1,1 6-1,3 9-1,2-2 1,7 9 1,3 1-2,0 5 0,7 3 0,5 1 2,5-2-3,6 4 2,8 1-4,6 5-2,10-4 3,5 2 1,13-8-2,9-2 4,7-7-4,6-4 1,7-11 0,3-7 3,4-14-5,5-8 1,-2-12-1,0-10 1,-1-12-1,1-12 0,-8-10 1,3-10 0,-5-11-1,-5-10-3,-5-6 3,-5-10-3,-6-3 3,-5-4 0,-9-5 0,-7-6-1,-9-3 2,-9-1 1,-11-8-1,-6 4 2,-10-2-2,-10-5 0,-11 2 1,-5 6-1,-7 3 0,-9 6 1,-6 8-1,-8 9 0,-9 8 0,-7 9-1,-9 10 0,-7 7 1,-13 7 0,-7 6-1,-7 9 0,-7 6 0,-2 11 0,-6 4 0,-2 13-2,-5 5-1,7 17-3,0 2-3,15 22-11,6 8-17,14 10 0,14 14-4</inkml:trace>
  <inkml:trace contextRef="#ctx0" brushRef="#br0" timeOffset="1">3040 15627 9,'-8'10'10,"8"-10"1,-4 9-3,4-9-1,-3 12 1,3-12 1,-5 11-1,5-11-2,0 0 2,0 0-2,-5 9-1,5-9 0,0 0 0,0 0 0,0 0 0,4-13-1,-4 13 4,6-21-3,0 4-1,-1-5 1,5-4 1,-3-5-2,5-4-2,0 0 0,3 0-1,-2 0-1,1 3 0,-1 1 0,1 5 0,-5 4 0,1 4 0,-4 4 0,-1 4 1,-5 10-1,6-13 1,-6 13-1,0 0-2,0 0-7,0 0-27,0 0-1,-3 13-1</inkml:trace>
  <inkml:trace contextRef="#ctx0" brushRef="#br0" timeOffset="2">2252 16370 2,'-9'0'20,"9"0"-3,0 0 0,-13-16-5,13 16-4,-5-14 0,5 14-4,0-15 0,0 15-3,6-13 0,-6 13-1,12-9 0,-12 9 0,17-3 1,-7 3-1,0 3 1,1 2-1,-4-1 1,-7-4 0,17 15-1,-10-5 1,-4-1 0,0 3 0,-3-1-1,0 0 2,0-1-1,-6 0 0,6-10 0,-13 14 2,4-10-2,9-4 1,-17 2-1,8-2 1,9 0-1,-16-6 0,16 6 0,-12-12 0,12 12 1,-6-17-1,6 7-1,0-2 0,6 2 2,-2-3-2,4 2 0,0 1 0,1 3 0,3 0 1,-2 4-1,1 3 0,-1 0 0,-1 0 2,-9 0-1,12 13-1,-12-13 1,4 14 1,-4-4-1,-7 0 0,7-10 0,-17 18 0,4-10-1,1-3 1,-1 0-1,0-3 1,0-2-1,2 0 0,11 0 0,-15 0 0,15 0 0,0 0-1,0 0 1,0-11-2,0 11-5,11-7-20,1 0-5,5 7-2,-5-4 0</inkml:trace>
  <inkml:trace contextRef="#ctx0" brushRef="#br0" timeOffset="3">3586 15914 4,'0'0'15,"0"11"2,0-11-5,0 0 2,5 12-3,-5-12 1,0 15-3,0-15 0,-4 14-1,4-14-2,-7 20 1,-3-9-1,2 2-2,-5 0-1,0 1 1,-5-2 0,1 3 1,-3-2-3,-2 2 1,-4-2-1,1 2 0,0-2 0,1-1-1,0-1 0,2-2 0,1 0 0,6-2-1,2-1 0,3-2 1,10-4-2,-9 8 1,9-8-1,5 14 1,-5-14-1,17 17 1,-4-6-1,1 2 1,0-1 0,0 2 0,0-3 0,-3 1 1,-3 0-1,-1-2 1,-7 1-1,0-2 1,0 0-1,0-9 1,-18 16 0,6-9-1,0-1 0,-3 1 1,1-2-1,0 0 0,0 1 0,2-1 0,3 0 0,9-5-1,-15 20 1,12-6-1,3 1 0,0 3 0,0 1 0,5-1 0,-1 2 1,2-3-1,0-2 1,-1-4 0,0-1 0,-5-10 0,8 15 1,-8-15-1,0 10 1,0-10 0,-10 11-1,10-11 1,-17 10 0,7-5 0,-3 1-1,1 0 1,-1-1-2,1 0 1,12-5 0,-15 11-1,15-11 1,-4 14-1,7-4 0,1-1 1,3 3-1,2 0 1,0 2 0,1 0 0,-2 1 0,-1-3 0,-1-2 0,0 2 1,-6-1-1,3 0 1,-3-2-1,-6 1 1,6-10 0,-13 14-1,4-9 1,-3 2-1,3-4 1,-1 0-1,0-3 0,10 0 1,-14 4-1,14-4 0,0 0-1,-10 0-1,10 0-3,0 0-6,0 0-26,13 0-3,-13 0 0</inkml:trace>
  <inkml:trace contextRef="#ctx0" brushRef="#br0" timeOffset="4">1061 15631 10,'0'0'21,"0"0"-4,0 0 0,0 0-3,0 0-1,0 0-5,0 0 2,0 0-4,0 0 2,-43-40-2,43 40-2,0 0 0,-45-8-1,45 8-1,-41-10 2,41 10-3,-53-14-1,53 14 1,-63-20-1,63 20-1,-73-26 1,73 26 0,-75-30-1,75 30 1,-74-35-2,74 35 2,-72-39 0,72 39 0,-61-40-2,61 40 1,-48-41 1,48 41 0,0 0 0,-39-53 0,39 53 1,0 0-1,0 0 4,15-46-1,-15 46-2,0 0 0,56-8-1,-56 8 1,53 12-1,-53-12 0,60 21 0,-60-21-1,64 34 1,-64-34-1,65 42 1,-65-42 1,59 52-1,-59-52 1,52 55-1,-52-55 0,45 54 1,-45-54-1,36 49 1,-36-49-1,28 42 0,-28-42 1,0 0-1,27 49 0,-27-49 0,0 0 0,0 0-2,0 0-1,0 0-5,0 0-8,23 43-19,-23-43 0,0 0-3</inkml:trace>
  <inkml:trace contextRef="#ctx0" brushRef="#br0" timeOffset="5">1313 15751 17,'-10'0'19,"10"0"-6,0 0-1,-11-7-3,11 7-3,0 0-2,0 0 0,0 0-2,5-10-1,-5 10 0,11-3 1,-11 3-2,14 0 1,-14 0-1,17 5 1,-17-5 0,12 9 0,-12-9 0,9 13 1,-9-13-1,0 10 1,0-10-1,-7 9 2,7-9-2,-14 7 1,14-7 0,-17 3-1,8-3 0,9 0 0,-16-7 0,16 7-1,-11-10 1,11 10-1,-4-9 0,4 9 0,3-13 0,-3 13-1,10-10 1,-10 10 0,15-5 0,-15 5 0,16 0 0,-16 0 1,13 8-1,-13-8 0,9 14 1,-9-14-1,0 18 1,-2-9-1,-4 0 1,6-9-1,-18 17 1,9-12-1,-2-2 0,0 1 1,0-4-1,11 0 0,-16-4 0,16 4 0,-10-14 0,10 14 0,0-18-1,6 9 1,0-3 0,1 2 0,1 1 0,2 0 0,-1 3 0,2 3 0,0 3 0,-11 0 0,16 0 0,-16 0 1,9 12-1,-9-12 0,0 17 2,0-7-1,-7 0-1,0 2 0,-4-3 2,2-1-2,-1-1 0,-1-5-5,11-2-7,-13 11-20,13-11 0,0 0-2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30T05:30:58.970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11627 1607 12,'-63'-28'24,"23"20"-8,-4 4 9,-8 6-12,0 10-5,-7 8 0,1 9-1,-8 8 1,7 8-2,-6 11-1,3 6-2,-4 6 1,2 7-2,-2 8 4,4 9-4,0 2 1,3 3 0,4 2 0,4 5 0,6 5-1,7 6 1,6-4-1,8 1 0,9-1 0,6 6 0,9-8-1,12 4 0,5-4 0,12-5 0,8-4-1,9-4 2,14-9-1,8-6-1,10-9 0,9-11 0,6-11 1,8-11-2,9-13 2,-1-11-1,4-15 0,3-9 0,-2-15 0,3-9-1,-3-12 1,-1-9 0,-9-6 0,-4-10 1,-7-4-1,-6-2 0,-9-6 0,-9-3 0,-8 0 0,-9-2 1,-6-2-1,-12-1 0,-8-3 1,-10 0-1,-9-6 1,-11-1-1,-13-4 0,-11-9 0,-8-1 0,-13-1-1,-12-5 2,-12-1-1,-13 0-1,-9 3 2,-8 6-3,-9 8 1,-6 17-7,-11 3-1,5 25-24,-7 26-9,5 24-1,-2 22-1</inkml:trace>
  <inkml:trace contextRef="#ctx0" brushRef="#br0" timeOffset="1">12154 2481 14,'15'-7'20,"2"2"-7,-6 5 0,-11 0-7,17 0-1,-17 0-1,11 7-2,-11-7 2,6 9 0,-6-9-1,0 11 1,0-11-1,-12 12 0,12-12 2,-12 7-2,12-7 1,-18 0-2,18 0 1,-15-9-1,15 9 0,-10-18 0,10 8 1,-3-1-3,3-1 0,6 2 1,-6 10-1,14-14 0,-14 14 0,19 0 0,-9 3 0,-1 3 2,-9-6-2,16 16 1,-16-16 0,10 16 0,-10-16 1,0 0-1,-16 6 1,1-9-1,1-3 0,-5-4 0,-2 1 0,-1-3-1,6 2 0,-1 1-1,7 9-4,1 0-13,6 7-17,12 12-3,3 0 2</inkml:trace>
  <inkml:trace contextRef="#ctx0" brushRef="#br0" timeOffset="2">12201 2506 7,'-6'-12'12,"6"-1"0,0 13-3,3-17-1,-3 6 1,0 11-3,12-16-1,-12 16-2,11-11 0,-11 11-2,14-5 1,-14 5 0,13 5-1,-13-5 0,11 14 1,-8-3 0,-3 1-1,0 1 1,-3-3 0,-2 2 0,5-12-1,-13 17 1,3-12 0,0-2-1,0-3 0,0 0 1,0-6 0,1-1-1,-1 2-1,10 5 0,-12-19 1,8 9-2,4 0 2,0-1-1,0 1 0,8 0 0,-8 10 0,14-14 0,-14 14 0,17-2 0,-8 2 0,1 5 0,-10-5 1,15 11-1,-15-11 0,11 18 1,-11-18 1,0 18-1,0-18 0,-11 15 0,1-12 0,-2 1 0,-3-4 0,-1 0 0,1-8-1,-1 1 1,2 0-1,3-1 0,1 0-1,10 8 1,-8-13-1,8 13-3,11-11-6,-1 3-17,5-4-6,8-2-1</inkml:trace>
  <inkml:trace contextRef="#ctx0" brushRef="#br0" timeOffset="3">12663 3188 12,'-12'3'18,"12"-3"-3,0 0 2,0 0-5,-10 0 0,10 0-3,0 0-1,0 0-1,0 0-2,0 0-1,0 0 2,12 11-1,-2-5-2,6 3 1,3 3-1,9 2 0,1 2 1,6 2-2,2 1 0,1 1-2,0-1 1,0-2-1,-3-2 1,-5-3-1,-5-3 0,-3-1 1,-6-3-1,-1-1 0,-15-4-3,10 0-6,-10 0-15,0 0-10,0 0-6,-12 0 3</inkml:trace>
  <inkml:trace contextRef="#ctx0" brushRef="#br0" timeOffset="4">12141 3928 2,'0'0'14,"0"0"-2,0 0 0,-9-3-1,9 3-2,0 0-1,-10-4-1,10 4 1,-12-3-1,2-1-2,10 4 0,-21-8 1,8 2-1,-5-2-1,-1-2 0,-5-3 1,-4-2-1,-2-8-1,-5 1 0,-3-7-1,-2-5 0,-3-4 0,2-3 0,-2-1 1,6 3 0,1-1-1,5 4-1,2 1 0,8 7 1,4 3-1,2 4 0,4 4 0,3 3 0,-1 1-1,4 4 1,5 9-1,-8-13 0,8 13 0,0 0 0,0 0 1,0 0-1,-9-10 0,9 10 0,0 0 0,0 0 0,0 0 0,0 0 0,0 0 0,0 0-1,0 0 1,0 0 0,0 0 0,0 0 0,0 0 0,0 0 0,0 0 0,0 0 0,0 0 0,0 0 0,0 0 0,0 0 0,0 0 0,0 0 0,0 0 0,0 0 0,0 0 0,0 0 0,0 0 0,0 0 0,0 0 0,0 0 0,0 0 1,0 0-1,0 0 0,0 0 0,0 0 0,-13 7 0,13-7 0,-12 9-1,3 0 1,-2 1 0,-1 4 0,-1 1 0,0 4 1,0-2-2,-1 4 2,1 0 0,2 0-2,3-4 1,0 0 0,3-1-1,5-1 1,0-2 0,5 1-1,3-6 1,0 1-1,3-1 1,0-4 0,4-4 0,-1 0 0,2-6 0,2-5 0,0-1 1,4-6-1,-1-1 0,-1-3 0,1 1 0,-2 1 1,-1 2-1,-3 1 0,-2 3 0,-3 1 1,-10 13-1,12-15 1,-12 15 0,0 0 0,7-10 0,-7 10-1,0 0 1,0 0-1,0 0-1,0 0-3,0 0-8,0 0-27,0 0 0,0 0-1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28.33052" units="1/cm"/>
          <inkml:channelProperty channel="Y" name="resolution" value="28.37838" units="1/cm"/>
        </inkml:channelProperties>
      </inkml:inkSource>
      <inkml:timestamp xml:id="ts0" timeString="2013-10-25T02:27:35.586"/>
    </inkml:context>
    <inkml:brush xml:id="br0">
      <inkml:brushProperty name="width" value="0.15875" units="cm"/>
      <inkml:brushProperty name="height" value="0.15875" units="cm"/>
      <inkml:brushProperty name="color" value="#FFFF00"/>
    </inkml:brush>
  </inkml:definitions>
  <inkml:trace contextRef="#ctx0" brushRef="#br0">7348 3157,'0'18,"-18"18,0-18,0 37,-19-19,1 0,18 19,-18 36,-37-1,19 19,-37-18,36 36,1-18,-19 0,1-19,17 19,-17-18,-19 0,-18 36,55-73,-37 73,37-91,-1 37,37-55,0 0,18 0</inkml:trace>
  <inkml:trace contextRef="#ctx0" brushRef="#br0" timeOffset="1752.175">6114 3193,'0'0,"18"55,19-1,-1 19,18-19,19 55,0 18,-1-18,19 18,-19-37,19 56,18-38,0 38,-18-38,-1-17,-17 0,-1 0,-17-37,-37 0,0-35,-18-1,18 0,-18-18</inkml:trace>
  <inkml:trace contextRef="#ctx0" brushRef="#br0" timeOffset="3584.3584">17254 12918,'0'18,"54"73,37 36,18-19,-18 19,36 0,18 37,54 53,-72-53,37-1,-19-18,0-18,-18-18,-36-18,-19-73,-35 0,-37-18</inkml:trace>
  <inkml:trace contextRef="#ctx0" brushRef="#br0" timeOffset="4744.4742">18524 13117,'0'0,"-36"55,-37 54,1-19,-1 19,-18 0,-18 36,19-18,-1 0,37-36,-19-19,-18 1,37 0,18-1,-1-54,37 0,-18 19,-18-37,36 18,-18 0,18 0,-18-18</inkml:trace>
  <inkml:trace contextRef="#ctx0" brushRef="#br0" timeOffset="8663.8648">22497 4427,'0'36,"37"19,-19 17,-18-36,54 37,-18 0,1-37,-1 0,-36 19,0-19,18-18,-18 0,18-18,91-91,0 19,0-1,54-17,55-37,36 18,91-73,-110 37,-17 54,-91-17,-18 35,-36 37,-37-1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24" max="1920" units="cm"/>
          <inkml:channel name="Y" type="integer" max="1280" units="cm"/>
          <inkml:channel name="T" type="integer" max="2.14748E9" units="dev"/>
        </inkml:traceFormat>
        <inkml:channelProperties>
          <inkml:channelProperty channel="X" name="resolution" value="57.72549" units="1/cm"/>
          <inkml:channelProperty channel="Y" name="resolution" value="44.5993" units="1/cm"/>
          <inkml:channelProperty channel="T" name="resolution" value="1" units="1/dev"/>
        </inkml:channelProperties>
      </inkml:inkSource>
      <inkml:timestamp xml:id="ts0" timeString="2018-09-06T11:22:53.04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3739 7691 0,'18'0'78,"0"0"-62,-1 0 15,-17-18-15,18 18-1,0 0 1,-1 0 15,1 0 32,0 0-48,-1 0-15,1 0 16,-1 0-16,1 0 16,0 0-1,-1 0 79,1 0-78,0 0 15,-1 0-16,1 0 1,0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24" max="1920" units="cm"/>
          <inkml:channel name="Y" type="integer" max="1280" units="cm"/>
          <inkml:channel name="T" type="integer" max="2.14748E9" units="dev"/>
        </inkml:traceFormat>
        <inkml:channelProperties>
          <inkml:channelProperty channel="X" name="resolution" value="57.72549" units="1/cm"/>
          <inkml:channelProperty channel="Y" name="resolution" value="44.5993" units="1/cm"/>
          <inkml:channelProperty channel="T" name="resolution" value="1" units="1/dev"/>
        </inkml:channelProperties>
      </inkml:inkSource>
      <inkml:timestamp xml:id="ts0" timeString="2018-09-06T11:22:54.93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3722 8749 0,'17'0'16,"1"-18"15,0 18 1,-1 0-17,1 0 1,35 0-16,-35 0 0,34 0 31,-16 0-31,-1 0 0,-17 0 0,17 0 16,0 0-1,-17 0 1,-36 0 265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24" max="1920" units="cm"/>
          <inkml:channel name="Y" type="integer" max="1280" units="cm"/>
          <inkml:channel name="T" type="integer" max="2.14748E9" units="dev"/>
        </inkml:traceFormat>
        <inkml:channelProperties>
          <inkml:channelProperty channel="X" name="resolution" value="57.72549" units="1/cm"/>
          <inkml:channelProperty channel="Y" name="resolution" value="44.5993" units="1/cm"/>
          <inkml:channelProperty channel="T" name="resolution" value="1" units="1/dev"/>
        </inkml:channelProperties>
      </inkml:inkSource>
      <inkml:timestamp xml:id="ts0" timeString="2018-09-06T11:22:56.03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3775 9860 0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24" max="1920" units="cm"/>
          <inkml:channel name="Y" type="integer" max="1280" units="cm"/>
          <inkml:channel name="T" type="integer" max="2.14748E9" units="dev"/>
        </inkml:traceFormat>
        <inkml:channelProperties>
          <inkml:channelProperty channel="X" name="resolution" value="57.72549" units="1/cm"/>
          <inkml:channelProperty channel="Y" name="resolution" value="44.5993" units="1/cm"/>
          <inkml:channelProperty channel="T" name="resolution" value="1" units="1/dev"/>
        </inkml:channelProperties>
      </inkml:inkSource>
      <inkml:timestamp xml:id="ts0" timeString="2018-09-06T11:22:57.33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3757 9878 0,'18'0'78,"-1"0"-78,1 0 16,0 0-16,-1 0 16,19 0-1,-19 0-15,1 0 32,-1 0-32,1 0 31,0 0-16,-1 0 1,1 0 0,0 0-16,-1 0 47,1 0-16,0 0 31,-1 0-30,1 0 30,0 0 1,17 0-48,-18 0 1,1 0-1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24" max="1920" units="cm"/>
          <inkml:channel name="Y" type="integer" max="1280" units="cm"/>
          <inkml:channel name="T" type="integer" max="2.14748E9" units="dev"/>
        </inkml:traceFormat>
        <inkml:channelProperties>
          <inkml:channelProperty channel="X" name="resolution" value="57.72549" units="1/cm"/>
          <inkml:channelProperty channel="Y" name="resolution" value="44.5993" units="1/cm"/>
          <inkml:channelProperty channel="T" name="resolution" value="1" units="1/dev"/>
        </inkml:channelProperties>
      </inkml:inkSource>
      <inkml:timestamp xml:id="ts0" timeString="2018-09-06T11:22:58.74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3792 11007 0,'18'0'110,"17"0"-110,-17 0 0,0 0 15,-1 0 1,1 0-16,-1 0 0,1 0 16,0 0-16,-1 0 31,1 0-15,17 0-1,-17 0 1,17 0-1,-17 0-15,0 0 16,-1 0-16,1 0 16,-1 0-1,1 0-15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8-09-06T11:40:31.96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-1852 118 4,'3'-13'16,"-3"13"0,0-9-4,0 9 1,-12 10-4,1 5 0,-6 3-2,-4 9-1,-8 7-1,-7 12 1,-11 6 0,-7 12-1,-13 5-1,-4 12 3,-12 11-2,-5 6 0,-9 3-1,1 3-1,-3 0 3,4 1-3,0-4 0,10-4 0,1-9 0,10-7-1,8-6-1,7-10 2,7-9-2,11-10 0,7-9-1,6-12-2,13-8-3,2-13-6,13-4-15,12-14-12,2-10-3,11-9 2</inkml:trace>
  <inkml:trace contextRef="#ctx0" brushRef="#br0" timeOffset="1">-2262 279 1,'0'0'18,"0"0"0,0 0-3,0-9-2,12 4-2,4-8 0,8 0-2,4-6-1,10-2 0,3-4-2,8 0 1,-2-3-2,4 2-1,-3 1-1,-2 3 0,-4 2 0,-4 6 1,-9 4-2,-5 6 1,-7 4-1,-7 14 1,-10 7-1,-6 9 0,-8 7 0,-4 10 1,-3 3-2,-2 5 0,-2 1 0,2-2 0,4-2-2,2-3 0,6-6-3,2-7-4,9-2-17,5-3-13,-1-7-2,4-4 1</inkml:trace>
  <inkml:trace contextRef="#ctx0" brushRef="#br0" timeOffset="2">-3419 1796 1,'0'-14'18,"5"0"-2,4 4-6,4 2 5,7-3-3,9 1 1,6-7-2,13 2 0,6-5-2,14 0 2,6-4-5,7 3 0,3-5-2,6 1 2,-3-2-3,3 4-1,-3-2 0,-3 3-1,-7 1 1,-4 2-1,-6 3-1,-7 3 1,-7 3-1,-7 3 0,-9 2 0,-7 1 0,-9 4 0,-4-3-1,-6 3-1,-11 0-1,0 0-4,0 0-7,0 0-7,-12-4-12,-1 0-5,-1 4 0</inkml:trace>
  <inkml:trace contextRef="#ctx0" brushRef="#br0" timeOffset="3">-2280 1295 3,'24'0'35,"-8"0"-7,10-4-9,8 4-4,0-3 0,8 3-2,-3 0-5,4 7-2,-5-1 0,-2 3-2,-8 1-1,-4 5-1,-11 5 0,-9 7 0,-14 4-1,-11 5 0,-7 9-3,-10 0-7,-3 5-26,-9 5-2,-6-5-2,4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27T08:37:55.805"/>
    </inkml:context>
    <inkml:brush xml:id="br0">
      <inkml:brushProperty name="width" value="0.15875" units="cm"/>
      <inkml:brushProperty name="height" value="0.05292" units="cm"/>
      <inkml:brushProperty name="color" value="#A5A5A5"/>
      <inkml:brushProperty name="fitToCurve" value="1"/>
    </inkml:brush>
  </inkml:definitions>
  <inkml:trace contextRef="#ctx0" brushRef="#br0">-4 1335 33,'10'-29'31,"-3"12"-15,10 2-3,0-8-3,10 1-1,4-14 0,12 0 0,6-16-2,12-4-1,9-14 2,12-7-3,6-13-1,7-1 0,0-5-1,4 1-1,-3 1 0,-6 7 0,-7 7-1,-10 11 0,-9 8 0,-12 12 0,-11 10 0,-10 11 1,-10 9-2,-8 7 0,-13 12 0,0 0-3,0 0 0,-20 6-3,10 5-6,-10-5-25,3-2-3,3-4-3</inkml:trace>
  <inkml:trace contextRef="#ctx0" brushRef="#br0" timeOffset="443">702 182 12,'-41'11'36,"26"-17"1,15-7-19,0 13-4,21-25-3,5 11-3,6-5-2,13 2 2,6-2-4,8 2 0,5 0-1,3 3-1,1 1 1,-3 5-2,-6 3 0,-8 5 0,-8 5 0,-10 4 0,-10 5-1,-9 6 1,-9 3-1,-5 5 1,-6 5-1,-3 5-1,-6 3 1,-2 3 0,-4 4 0,1 1 0,-2 3-1,1-3-1,2 5-5,-3-5-25,3-2-10,5-2-1,-2-6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8-09-06T11:40:31.96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2121-4069 22,'0'-13'38,"0"13"-7,0 0-9,0 0-4,0 0-6,0 0-1,0 0-6,-5 17-1,5-2-2,0 3-2,0 3 1,0 2-1,3 1 1,-3 2-3,3-5-1,2 4-5,-5-8-14,0 2-16,4-1 0,-4-7-2</inkml:trace>
  <inkml:trace contextRef="#ctx0" brushRef="#br0" timeOffset="1">2525-3806 30,'4'-15'24,"0"-1"-3,-4 6-2,0 10-4,-5-16-3,5 16-1,-9-14-4,9 14-1,-17-10-1,7 7-2,-5-1-2,1 4 0,-4 0 0,-1 4-1,0 2 0,-1 3-1,1 1 1,2 0-1,1 4 0,2-1 1,7 1-1,1 0 1,6 0 0,3-1 0,4-2 0,5 1 1,1-1 0,4 1 0,0-1 0,4-1 1,-3 1-1,1 0 0,-3-2 0,0 2 0,-4-3 0,-2 2-1,-10-10 1,12 14 1,-12-14-1,0 15 0,0-15 1,-16 15 0,2-8-1,-2 0 0,-4-2 0,-5 3 0,-1-4-1,-1 1 0,1 1-1,0-2-1,5 1 0,1-5-4,9 7-6,-2-7-12,13 0-14,0 0-2,0-8-1</inkml:trace>
  <inkml:trace contextRef="#ctx0" brushRef="#br0" timeOffset="2">2760-4106 16,'0'0'32,"0"0"-11,0 0-5,0 0-2,0 0-2,0 18-2,5 1-2,-5 4-1,4 8-2,-4 5 3,5 6-5,-5 5 0,5 4-1,-5 0 0,0 1-1,0-3-1,0-3 0,0-4-3,-4-10-1,4 0-8,-3-12-13,0-8-11,3-3-2,0-9 0</inkml:trace>
  <inkml:trace contextRef="#ctx0" brushRef="#br0" timeOffset="3">2686-3819 14,'28'-33'33,"-4"17"0,-2-4-15,3-2-7,9 2-5,-3 4-5,-1 5-8,3 2-17,2 9-8,-10 0-2</inkml:trace>
  <inkml:trace contextRef="#ctx0" brushRef="#br0" timeOffset="4">3248-3911 4,'12'-12'33,"-12"12"-5,7-11-7,-7 11-3,-12-7-5,1 3 0,2 8-6,-8-4-2,3 10 1,-7 0-4,4 6 0,-1 5-1,-1 3-1,0 2 0,4 0 0,2 1 0,4 0 0,3-3 0,6-4 0,0-5 0,9-4 1,1-4-1,3-7 1,0 0 0,2-6 0,1-3 0,-1-4 1,-1-2-1,0-3 1,-4 0 0,1 2 0,-4 0 0,1 4 0,-5-1 0,-3 13-1,7-11 1,-7 11-1,7 11-1,-2 3 0,0 4 0,1 5 0,2 3-1,-1 1 1,1 3-2,-1-2 0,0-1-3,-1-8-3,3 2-6,-6-11-9,-3-10-15,18 10-2,-18-10 3</inkml:trace>
  <inkml:trace contextRef="#ctx0" brushRef="#br0" timeOffset="5">3438-4148 30,'10'-3'34,"-10"3"-8,0 0-12,0 0-3,3 12 1,-3-12-3,6 26-4,-1-5 4,3 9-4,0 3 1,2 9-3,0 1 2,1 7-3,-2-3 0,0 1-1,-1-5 0,-2-5-1,0-2-2,-2-8 0,2-4-3,-6-12-3,4 3-5,-4-15-14,0 0-10,0 0-2,0-20 0</inkml:trace>
  <inkml:trace contextRef="#ctx0" brushRef="#br0" timeOffset="6">3397-3883 13,'0'0'31,"0"-11"-3,0 11-8,19-11-6,-1 7-3,-1-5 0,8 3-6,-1-1-1,3 1-3,2 2-5,-3-2-6,3 2-19,1 4-4,-8-3-3</inkml:trace>
  <inkml:trace contextRef="#ctx0" brushRef="#br0" timeOffset="7">3861-3977 27,'0'0'37,"-10"3"-6,10-3-9,-10 6-3,10 4-4,0-10-6,-11 20-2,5-7-3,6 6 0,-4 1-2,4 4-1,0 0 1,0 1-2,6-3 0,-2-2 0,2-2-3,-1-7 1,2 1-3,-7-12-4,11 11-11,-11-11-18,0 0-1,12-5-1</inkml:trace>
  <inkml:trace contextRef="#ctx0" brushRef="#br0" timeOffset="8">4168-4019 19,'10'-11'38,"-10"11"-1,-9-13-13,9 13-7,-18-7-4,9 7-5,-7 3-2,3 6-1,-5 0-2,2 6 0,0 1-1,1 3-1,0 3 0,4 2 0,0 1 1,5-1-2,3 1 0,3-1 1,8-1-1,2-1 0,6-4 0,4 0 0,3-7 0,2-1 0,3-6-1,0-4-4,0 0-2,-7-5-10,0-1-22,-1-2 0,-5-2 0</inkml:trace>
  <inkml:trace contextRef="#ctx0" brushRef="#br0" timeOffset="9">4417-4410 9,'0'-10'36,"0"10"0,0 0-10,0 0-3,0 0-5,0 0-5,0 0-4,-12 19-2,9 1-1,-5 1-2,2 8-2,-2 1-1,-1 3-2,3 3-11,-3-2-26,2-7-2,1-3-2,2-8-1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1:31:18.52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5416 457 14,'-69'-24'16,"23"9"-5,-5 0 0,-11-2-3,-6-1-2,-10-2-1,-8-1-2,-9 0 0,-8 0 1,-10-3 0,-8 0-2,-4 0 2,-7 0-2,-11 0 0,-2 2 0,-10 0 0,-4 0-1,-5 4 0,-7 4 1,-6 4-2,-4 3 0,-3 7 0,-3 0 1,-5 11-1,-1 4 0,-2 6 0,-3 7 0,3 6 0,3 7 0,-1 7 1,10 5-1,2 8 1,14 5-1,7 7 0,88-34 1,-3 9 2,6-4-1,-1 8-2,12 0 1,-2 9 0,14-6 0,2 7 1,16 1 0,13-21-2,2 80 3,35 7-1,33-18 3,35 3-3,31-24 1,40-12-1,16-20 0,8-25 1,9-1-1,17-9 2,7-1-3,15-4 0,8-2 1,4-7-2,7 2 1,2-7 0,3-4 0,-2-4 0,0-8 0,-5-8 1,-2-5-2,-12-10 2,-6-8-1,-17-7 1,-13-9-1,-21-8 1,-14-5-1,-27-6 0,-22-4 1,-26-10-1,-22 0 1,-27-9-2,-21 0 2,-24-3-2,-23 0 1,-21 2-1,-21-2-1,-23 4-2,-23-2-6,-13 11-24,-25 5-9,-23 2 1,-22 5-3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1:32:14.61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0 175 10,'0'0'13,"0"0"1,0 0-3,0 0 1,0 0-3,0 0-2,0 0 2,0 0-2,0 0-1,0 0 0,0 0 0,0 0-1,0 0-1,0 0 2,13 0-2,-13 0-1,15 0-1,-15 0 0,19 0 0,-6 0 0,3 4 0,1-4-1,5 3 3,-1 0-2,5 1-1,4-1 0,3 2 0,3 0 0,2 1-1,2 0 1,3 0-1,4 0 1,0 0-1,1 1 0,2-1 1,3 0-1,4-1 1,2-1 0,7 0-1,0-4 1,3 4 0,7-4 1,3 0-1,2 0-1,7 0 1,3 0 0,3 0-1,4 0 1,4 0-1,1-3 0,5 3 1,2-5-1,1 1 1,2 0-1,-1 0 0,0 0 1,3-1-1,-3 0 0,2 1 1,-4-1-1,-1 1 0,0-1 0,2 0 0,-1 0 1,2 1-1,-1-1 0,1 0 0,-3-1 0,1 0 1,-1 1-1,-3-1 0,-5 1 0,-3-1 0,-3 1 0,-2-1 0,-2 1 0,-4 0 0,-2-1 0,-1 0 0,-4 0 0,-2 0 0,-3 1 0,-4-1 0,-3 0 0,-4 0 0,-3 0 0,-5 1 0,-3 0 0,-3 0 0,-4 0 0,-4 0 0,-3 2 1,-4 0-1,-4 0 0,-1 3 0,-5-3 0,-1 3 0,-3 0 0,-3 0 0,0 0 0,-2 0 0,-3 0 0,0 0 1,2 3-1,-2-3 0,0 0 0,-1 3 0,0-3 0,-1 0 0,0 3 0,0-3 0,-11 0 0,16 3 0,-16-3 0,14 0 0,-14 0 0,14 3 1,-14-3-1,10 0 0,-10 0 0,0 0 1,12 0-1,-12 0 0,10 0 1,-10 0-1,11 0 0,-11 0 1,11 0-1,-11 0 0,14 3 0,-14-3 2,13 0-2,-13 0 0,10 0 0,-10 0 1,9 0-1,-9 0 0,0 0 1,10 0-1,-10 0 0,0 0 1,0 0-2,0 0 0,0 0-4,0-8-16,0 8-20,-10-23 0,1-11-2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1:32:14.616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0 175 10,'0'0'13,"0"0"1,0 0-3,0 0 1,0 0-3,0 0-2,0 0 2,0 0-2,0 0-1,0 0 0,0 0 0,0 0-1,0 0-1,0 0 2,13 0-2,-13 0-1,15 0-1,-15 0 0,19 0 0,-6 0 0,3 4 0,1-4-1,5 3 3,-1 0-2,5 1-1,4-1 0,3 2 0,3 0 0,2 1-1,2 0 1,3 0-1,4 0 1,0 0-1,1 1 0,2-1 1,3 0-1,4-1 1,2-1 0,7 0-1,0-4 1,3 4 0,7-4 1,3 0-1,2 0-1,7 0 1,3 0 0,3 0-1,4 0 1,4 0-1,1-3 0,5 3 1,2-5-1,1 1 1,2 0-1,-1 0 0,0 0 1,3-1-1,-3 0 0,2 1 1,-4-1-1,-1 1 0,0-1 0,2 0 0,-1 0 1,2 1-1,-1-1 0,1 0 0,-3-1 0,1 0 1,-1 1-1,-3-1 0,-5 1 0,-3-1 0,-3 1 0,-2-1 0,-2 1 0,-4 0 0,-2-1 0,-1 0 0,-4 0 0,-2 0 0,-3 1 0,-4-1 0,-3 0 0,-4 0 0,-3 0 0,-5 1 0,-3 0 0,-3 0 0,-4 0 0,-4 0 0,-3 2 1,-4 0-1,-4 0 0,-1 3 0,-5-3 0,-1 3 0,-3 0 0,-3 0 0,0 0 0,-2 0 0,-3 0 0,0 0 1,2 3-1,-2-3 0,0 0 0,-1 3 0,0-3 0,-1 0 0,0 3 0,0-3 0,-11 0 0,16 3 0,-16-3 0,14 0 0,-14 0 0,14 3 1,-14-3-1,10 0 0,-10 0 0,0 0 1,12 0-1,-12 0 0,10 0 1,-10 0-1,11 0 0,-11 0 1,11 0-1,-11 0 0,14 3 0,-14-3 2,13 0-2,-13 0 0,10 0 0,-10 0 1,9 0-1,-9 0 0,0 0 1,10 0-1,-10 0 0,0 0 1,0 0-2,0 0 0,0 0-4,0-8-16,0 8-20,-10-23 0,1-11-2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1:32:14.616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0 175 10,'0'0'13,"0"0"1,0 0-3,0 0 1,0 0-3,0 0-2,0 0 2,0 0-2,0 0-1,0 0 0,0 0 0,0 0-1,0 0-1,0 0 2,13 0-2,-13 0-1,15 0-1,-15 0 0,19 0 0,-6 0 0,3 4 0,1-4-1,5 3 3,-1 0-2,5 1-1,4-1 0,3 2 0,3 0 0,2 1-1,2 0 1,3 0-1,4 0 1,0 0-1,1 1 0,2-1 1,3 0-1,4-1 1,2-1 0,7 0-1,0-4 1,3 4 0,7-4 1,3 0-1,2 0-1,7 0 1,3 0 0,3 0-1,4 0 1,4 0-1,1-3 0,5 3 1,2-5-1,1 1 1,2 0-1,-1 0 0,0 0 1,3-1-1,-3 0 0,2 1 1,-4-1-1,-1 1 0,0-1 0,2 0 0,-1 0 1,2 1-1,-1-1 0,1 0 0,-3-1 0,1 0 1,-1 1-1,-3-1 0,-5 1 0,-3-1 0,-3 1 0,-2-1 0,-2 1 0,-4 0 0,-2-1 0,-1 0 0,-4 0 0,-2 0 0,-3 1 0,-4-1 0,-3 0 0,-4 0 0,-3 0 0,-5 1 0,-3 0 0,-3 0 0,-4 0 0,-4 0 0,-3 2 1,-4 0-1,-4 0 0,-1 3 0,-5-3 0,-1 3 0,-3 0 0,-3 0 0,0 0 0,-2 0 0,-3 0 0,0 0 1,2 3-1,-2-3 0,0 0 0,-1 3 0,0-3 0,-1 0 0,0 3 0,0-3 0,-11 0 0,16 3 0,-16-3 0,14 0 0,-14 0 0,14 3 1,-14-3-1,10 0 0,-10 0 0,0 0 1,12 0-1,-12 0 0,10 0 1,-10 0-1,11 0 0,-11 0 1,11 0-1,-11 0 0,14 3 0,-14-3 2,13 0-2,-13 0 0,10 0 0,-10 0 1,9 0-1,-9 0 0,0 0 1,10 0-1,-10 0 0,0 0 1,0 0-2,0 0 0,0 0-4,0-8-16,0 8-20,-10-23 0,1-11-2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1:48:14.672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-4 340 1,'4'-9'25,"-4"9"-3,0 0-1,0-11-3,0 11-4,0 0-1,0 0-3,9-11-2,-9 11-3,0 0-1,9 6 0,-9-6-1,10 18-1,-4-6 0,5 5-1,-1 3 0,1 2 0,0 4 0,1 2 0,-3 0 0,-2-2-1,-1 1 1,-2-2-1,-4-3 0,0-4 1,0-4-1,-6-3 1,6-11 0,-9 5 0,9-5 0,-10-16 0,7-1 0,3-7 0,0-7 0,0-5 0,8-4 0,1-3-1,2 4 0,1-1-1,4 6-2,-4 4-3,4 11-7,-6 3-18,-1 7-8,2 9 0,-11 0 1</inkml:trace>
  <inkml:trace contextRef="#ctx0" brushRef="#br0" timeOffset="496">444 289 22,'10'-11'29,"-10"11"-11,0 0-1,-9-3-4,9 3-2,-17 17-3,6-1 1,-5 0-5,1 9 1,-1 2-2,2 5 0,0 0-2,5 1 3,3-2-3,6-3 0,0-4 0,11-4-1,1-6 0,5-7 1,1-7-1,5 0 0,2-11 0,2-1 1,-2-4-1,0-3 0,-4-2 1,-2-2 0,-3-1 0,-6-1-1,-6-1 1,-4 1 0,-7 1-1,-6 1-1,-1 6-1,-6 0-2,3 9-7,-7-2-7,8 6-19,4 4-2,0 0 1</inkml:trace>
  <inkml:trace contextRef="#ctx0" brushRef="#br0" timeOffset="970">706 268 15,'0'0'34,"0"0"-9,0 0-4,0 11-4,0-11-5,-7 13-4,2-4-3,5 6 0,-7 0 0,7 5-2,-6 1-2,6 3 1,0 0-1,0 1-1,0-3 1,4-2-1,2-3 0,0-2 1,3-5-1,2-4 0,2-6 0,1 0 0,0-6 1,3-3-1,-2-5 0,-1-2 0,0-2 1,0-2-1,-3-2 0,0-1 0,-3-1 1,-2 1-1,-1 1 1,-1 3 0,-4 0-1,3 3 1,-3 5 0,0 11 0,0-14 0,0 14 0,0 0-1,0 0 1,-4 20-1,4-3 0,0 3 0,0 6 1,0 3-1,0 3 0,0 0-1,0-3 1,6-2-2,-3-6-1,4 0-2,-4-9-5,7-2-16,-10-10-12,14 0-2,-14 0 0</inkml:trace>
  <inkml:trace contextRef="#ctx0" brushRef="#br0" timeOffset="1556">1092 21 4,'-3'-12'35,"-1"-2"1,4 14-15,0 0-4,0 0-2,9 5-6,-9 5-3,7 10 1,-7 3-2,3 7-2,-3 3 0,0 7-1,0 0 0,0 4-1,0-4 0,0 0-1,0-3 1,0-3-1,0-3 0,5-5 0,-2-3-1,-3-7-2,5-1-3,-5-15-9,0 0-14,0 0-10,0 0 0</inkml:trace>
  <inkml:trace contextRef="#ctx0" brushRef="#br0" timeOffset="1880">1033 333 8,'-13'-5'36,"13"5"4,0 0-17,11-20-3,6 14-7,-2-7-2,11 4-5,-1-3-2,3 1-4,1 3-4,-6-3-12,-2 4-22,-1 7 0,-6-4-3</inkml:trace>
  <inkml:trace contextRef="#ctx0" brushRef="#br0" timeOffset="2249">1299 460 19,'-12'9'39,"12"-9"-1,0 0-18,16-11-5,-4-2-4,10 3-1,2-8-5,4 0-1,2-3-1,1 1-1,-1-2-1,-3 1 1,-4-1-1,-5 4 0,-7 0 0,-5 2 0,-6 4 0,-8 2-1,-4 0 1,-4 6-1,-5 4 1,-2 0-1,-3 8 0,0 3 0,1 5 0,1 4 0,-1 4 0,4 3 0,4 4 0,3 2 0,4 0 0,6 0 0,4-2 0,9-3 0,4-5 0,6-4 0,6-8-1,2-6 0,5-5-1,0-7-2,5-1-7,-7-8-17,1-1-13,-2-2 0,-5 0 1</inkml:trace>
  <inkml:trace contextRef="#ctx0" brushRef="#br0" timeOffset="2805">1933 210 34,'10'-14'37,"-10"14"-11,0-14-8,0 14-2,-10-3-7,10 3 0,-20 3-4,7 4 0,-7-3-2,3 4 0,-5 1-1,2 3 0,-1-2-1,3 2 0,3 0 0,4-1 0,2 0-1,6-2 0,3 0 0,0-9 0,10 16 1,0-8-1,5-4 0,2 1 0,2 0-1,0-1 2,-2 0-2,1 2 2,-3 1-2,0 1 2,-5 1-1,0 1 0,-2 1 0,-2 2 1,-3-1-1,-3 1 0,0 0 1,-3 1-1,-4-2 0,-3 1 1,-2 0-1,-5-2 1,-4 0 1,1-3-2,-2-2 1,-1-2 0,1-4 1,2 0-1,1-5 0,5-1 0,2-4-1,2-4-1,4 2-3,-4-7-22,7 2-15,3 1 0,-4-4-2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1:50:39.0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18 11 16,'0'0'25,"-12"-14"-3,12 14-5,0 0-3,0 0-2,0 0-2,0 0 1,-7 9-4,7 10-2,0 4 1,0 9-2,0 8 0,4 11-1,-4 7 0,4 9-1,-1-2 0,2 2 0,-1-1-1,1-3 1,-2-7-2,1-7 2,1-8-2,-2-10 1,-3-6-1,3-8-1,-3-5-2,0-12-3,0 0-7,0 0-19,0 0-9,-6-17 1</inkml:trace>
  <inkml:trace contextRef="#ctx0" brushRef="#br0" timeOffset="368">374 336 26,'4'-13'34,"-4"13"-17,0 0-2,-13 0-6,-3 11 1,2 8-3,-6 3-1,2 7 0,-3 4-3,4 3 0,0 1-1,8 2 1,4-4-1,10-5 2,7-6-2,9-6-1,7-10 0,6-8 0,6-5 0,5-7 0,0-8 0,-3-4-1,-3-4 1,-5-1-1,-8-2 1,-7-1-1,-11 2 1,-12 1-1,-8 5 0,-9 5-1,-6 6-2,-4 2-1,1 11-7,-5 0-7,8 7-16,6 5-6,3-4 1</inkml:trace>
  <inkml:trace contextRef="#ctx0" brushRef="#br0" timeOffset="804">732 365 23,'-4'-9'26,"4"9"-5,0 0-5,0 0-3,-13 13-1,13 2-2,-3 1-2,3 7-2,0 2-1,4 7 2,-1-2-4,3 3 0,0-3-1,1-3 0,-1-5 0,0-5-1,0-4 1,-2-4-1,-4-9 0,0 0 0,0 0 1,11-7-1,-11-5-1,4-2 1,0-4 0,3-6-1,0-4 1,5-2-1,0-2 0,3-2 1,2 2 0,5 3 0,1 4 0,3 4 0,-2 6 1,2 8 0,-3 7-1,0 14 1,-6 3-1,-2 9-1,-6 6 1,-3 6 0,-6 1-1,0 1 1,-3-2-1,-3-5 1,0-2-1,0-6-1,2-4-1,-2-6-2,6-2-3,0-13-3,6 12-9,-6-12-16,12-7-7,1 1 0</inkml:trace>
  <inkml:trace contextRef="#ctx0" brushRef="#br0" timeOffset="1338">1460 478 6,'39'-48'38,"-23"26"2,-6 0-13,-10-5-8,10 8-6,-10-5-2,0 11-4,-8-2-2,8 15-1,-21-15-2,6 15 1,-3 5-2,-1 5 0,-1 6 0,-2 8 1,0 6-2,3 5 1,2 2-1,4 2 0,4-2 0,4-1 0,5-5 0,9-7 0,6-8 0,4-7 0,3-9 0,7 0 0,-1-10 1,2-3-1,0-4 0,-3 0 0,-2-3 0,-6 0 1,-3 0-1,-7 3 1,-3 0 0,-6 2 0,0 4 0,-3 2-1,3 9 1,-16-8 0,16 8-1,-15 14 1,7 2-1,3 8 1,1 7-1,4 10 1,0 10 0,0 7 0,4 7-1,1 4 1,0 2-1,-1 1 1,-4-3-1,0-5 1,-6-5-1,-6-4 0,-8-7 1,-8-6-1,-8-9 1,-8-5-1,-5-7 0,-8-6-1,-5-5 1,-3-10-3,0-5 0,1-11-2,8 0-6,0-16-12,20-2-20,15-9 1,17-9-4</inkml:trace>
  <inkml:trace contextRef="#ctx0" brushRef="#br0" timeOffset="2128">1859 642 30,'-12'-4'34,"19"-6"-8,-1-4-11,10 5-2,-1-10-2,9 1-3,0-5-3,7 0 2,-2-2-3,0 1 0,-3 0-1,-2 3 0,-5-2 0,-6 7 0,-8 0 0,-5 5-1,-6 1 0,-6 6 0,-6 4 1,-4 4-2,-6 6 0,-2 5-1,-5 8 1,1 5-1,0 4 0,3 4 1,5 2-1,7 3 1,8 1 0,11-2 0,10-1 0,8-3 0,7-6 0,6-5-1,5-5-1,3-8-2,4-3-2,-3-12-6,6 3-10,-5-8-20,-1-6-2,-1-6-3</inkml:trace>
  <inkml:trace contextRef="#ctx0" brushRef="#br0" timeOffset="2541">2514 415 4,'16'-39'38,"-9"24"3,-7 3-14,-7-6-8,7 18-7,-16-19-2,7 14-3,-12 2-4,4 3 0,-8 5-1,2 3 0,-3 3 0,1 4 0,2 0-1,1 4 1,4-2-1,5 3 0,3 1 0,10-1 2,0 0-2,12 2 0,3-2 0,5 0 0,4-1 0,3-1 0,1-1 0,5-1 0,-4-1 0,-1 0 0,-3-2 0,-6 0 1,-7 1-1,-3-1 0,-12 3-1,-10-3-1,-5 2-1,-7-1 0,-4 4-2,-7-5-1,2 5-2,-4-7-3,13 5-10,-1-8-21,8-8 0,18 0-3</inkml:trace>
  <inkml:trace contextRef="#ctx0" brushRef="#br0" timeOffset="3046">2728 22 3,'-19'-4'38,"5"4"1,14 0-2,0 0-21,0 0-7,0 0 2,-4 11-3,8 8-3,-4 2 0,7 12-1,-1 8 1,3 10-1,-1 6-2,4 5 0,2 0 0,0-2-1,1-5-1,0-5 1,0-6-1,-3-10-1,1-7-1,-7-11-2,4 0-1,-10-16-7,9 12-9,-9-12-22,-6-9 1,3-2-2</inkml:trace>
  <inkml:trace contextRef="#ctx0" brushRef="#br0" timeOffset="3376">2674 368 28,'-13'-4'38,"1"4"1,12 0-17,3-11-8,3-1 0,13 4-4,2-8-2,14 5-1,2-7-1,7 3-2,2-2 0,1 4-2,-4 0 0,-3 3-1,-7 3 0,-9 2-1,-7 5 0,-6-4 0,-11 4 0,10 0 0,-10 0-3,0 0-1,0 0-11,0 0-25,0 0-4,-10 0-2,10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1:32:14.616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0 175 10,'0'0'13,"0"0"1,0 0-3,0 0 1,0 0-3,0 0-2,0 0 2,0 0-2,0 0-1,0 0 0,0 0 0,0 0-1,0 0-1,0 0 2,13 0-2,-13 0-1,15 0-1,-15 0 0,19 0 0,-6 0 0,3 4 0,1-4-1,5 3 3,-1 0-2,5 1-1,4-1 0,3 2 0,3 0 0,2 1-1,2 0 1,3 0-1,4 0 1,0 0-1,1 1 0,2-1 1,3 0-1,4-1 1,2-1 0,7 0-1,0-4 1,3 4 0,7-4 1,3 0-1,2 0-1,7 0 1,3 0 0,3 0-1,4 0 1,4 0-1,1-3 0,5 3 1,2-5-1,1 1 1,2 0-1,-1 0 0,0 0 1,3-1-1,-3 0 0,2 1 1,-4-1-1,-1 1 0,0-1 0,2 0 0,-1 0 1,2 1-1,-1-1 0,1 0 0,-3-1 0,1 0 1,-1 1-1,-3-1 0,-5 1 0,-3-1 0,-3 1 0,-2-1 0,-2 1 0,-4 0 0,-2-1 0,-1 0 0,-4 0 0,-2 0 0,-3 1 0,-4-1 0,-3 0 0,-4 0 0,-3 0 0,-5 1 0,-3 0 0,-3 0 0,-4 0 0,-4 0 0,-3 2 1,-4 0-1,-4 0 0,-1 3 0,-5-3 0,-1 3 0,-3 0 0,-3 0 0,0 0 0,-2 0 0,-3 0 0,0 0 1,2 3-1,-2-3 0,0 0 0,-1 3 0,0-3 0,-1 0 0,0 3 0,0-3 0,-11 0 0,16 3 0,-16-3 0,14 0 0,-14 0 0,14 3 1,-14-3-1,10 0 0,-10 0 0,0 0 1,12 0-1,-12 0 0,10 0 1,-10 0-1,11 0 0,-11 0 1,11 0-1,-11 0 0,14 3 0,-14-3 2,13 0-2,-13 0 0,10 0 0,-10 0 1,9 0-1,-9 0 0,0 0 1,10 0-1,-10 0 0,0 0 1,0 0-2,0 0 0,0 0-4,0-8-16,0 8-20,-10-23 0,1-11-2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1:48:14.672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-4 340 1,'4'-9'25,"-4"9"-3,0 0-1,0-11-3,0 11-4,0 0-1,0 0-3,9-11-2,-9 11-3,0 0-1,9 6 0,-9-6-1,10 18-1,-4-6 0,5 5-1,-1 3 0,1 2 0,0 4 0,1 2 0,-3 0 0,-2-2-1,-1 1 1,-2-2-1,-4-3 0,0-4 1,0-4-1,-6-3 1,6-11 0,-9 5 0,9-5 0,-10-16 0,7-1 0,3-7 0,0-7 0,0-5 0,8-4 0,1-3-1,2 4 0,1-1-1,4 6-2,-4 4-3,4 11-7,-6 3-18,-1 7-8,2 9 0,-11 0 1</inkml:trace>
  <inkml:trace contextRef="#ctx0" brushRef="#br0" timeOffset="496">444 289 22,'10'-11'29,"-10"11"-11,0 0-1,-9-3-4,9 3-2,-17 17-3,6-1 1,-5 0-5,1 9 1,-1 2-2,2 5 0,0 0-2,5 1 3,3-2-3,6-3 0,0-4 0,11-4-1,1-6 0,5-7 1,1-7-1,5 0 0,2-11 0,2-1 1,-2-4-1,0-3 0,-4-2 1,-2-2 0,-3-1 0,-6-1-1,-6-1 1,-4 1 0,-7 1-1,-6 1-1,-1 6-1,-6 0-2,3 9-7,-7-2-7,8 6-19,4 4-2,0 0 1</inkml:trace>
  <inkml:trace contextRef="#ctx0" brushRef="#br0" timeOffset="970">706 268 15,'0'0'34,"0"0"-9,0 0-4,0 11-4,0-11-5,-7 13-4,2-4-3,5 6 0,-7 0 0,7 5-2,-6 1-2,6 3 1,0 0-1,0 1-1,0-3 1,4-2-1,2-3 0,0-2 1,3-5-1,2-4 0,2-6 0,1 0 0,0-6 1,3-3-1,-2-5 0,-1-2 0,0-2 1,0-2-1,-3-2 0,0-1 0,-3-1 1,-2 1-1,-1 1 1,-1 3 0,-4 0-1,3 3 1,-3 5 0,0 11 0,0-14 0,0 14 0,0 0-1,0 0 1,-4 20-1,4-3 0,0 3 0,0 6 1,0 3-1,0 3 0,0 0-1,0-3 1,6-2-2,-3-6-1,4 0-2,-4-9-5,7-2-16,-10-10-12,14 0-2,-14 0 0</inkml:trace>
  <inkml:trace contextRef="#ctx0" brushRef="#br0" timeOffset="1556">1092 21 4,'-3'-12'35,"-1"-2"1,4 14-15,0 0-4,0 0-2,9 5-6,-9 5-3,7 10 1,-7 3-2,3 7-2,-3 3 0,0 7-1,0 0 0,0 4-1,0-4 0,0 0-1,0-3 1,0-3-1,0-3 0,5-5 0,-2-3-1,-3-7-2,5-1-3,-5-15-9,0 0-14,0 0-10,0 0 0</inkml:trace>
  <inkml:trace contextRef="#ctx0" brushRef="#br0" timeOffset="1880">1033 333 8,'-13'-5'36,"13"5"4,0 0-17,11-20-3,6 14-7,-2-7-2,11 4-5,-1-3-2,3 1-4,1 3-4,-6-3-12,-2 4-22,-1 7 0,-6-4-3</inkml:trace>
  <inkml:trace contextRef="#ctx0" brushRef="#br0" timeOffset="2249">1299 460 19,'-12'9'39,"12"-9"-1,0 0-18,16-11-5,-4-2-4,10 3-1,2-8-5,4 0-1,2-3-1,1 1-1,-1-2-1,-3 1 1,-4-1-1,-5 4 0,-7 0 0,-5 2 0,-6 4 0,-8 2-1,-4 0 1,-4 6-1,-5 4 1,-2 0-1,-3 8 0,0 3 0,1 5 0,1 4 0,-1 4 0,4 3 0,4 4 0,3 2 0,4 0 0,6 0 0,4-2 0,9-3 0,4-5 0,6-4 0,6-8-1,2-6 0,5-5-1,0-7-2,5-1-7,-7-8-17,1-1-13,-2-2 0,-5 0 1</inkml:trace>
  <inkml:trace contextRef="#ctx0" brushRef="#br0" timeOffset="2805">1933 210 34,'10'-14'37,"-10"14"-11,0-14-8,0 14-2,-10-3-7,10 3 0,-20 3-4,7 4 0,-7-3-2,3 4 0,-5 1-1,2 3 0,-1-2-1,3 2 0,3 0 0,4-1 0,2 0-1,6-2 0,3 0 0,0-9 0,10 16 1,0-8-1,5-4 0,2 1 0,2 0-1,0-1 2,-2 0-2,1 2 2,-3 1-2,0 1 2,-5 1-1,0 1 0,-2 1 0,-2 2 1,-3-1-1,-3 1 0,0 0 1,-3 1-1,-4-2 0,-3 1 1,-2 0-1,-5-2 1,-4 0 1,1-3-2,-2-2 1,-1-2 0,1-4 1,2 0-1,1-5 0,5-1 0,2-4-1,2-4-1,4 2-3,-4-7-22,7 2-15,3 1 0,-4-4-2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1:50:39.051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18 11 16,'0'0'25,"-12"-14"-3,12 14-5,0 0-3,0 0-2,0 0-2,0 0 1,-7 9-4,7 10-2,0 4 1,0 9-2,0 8 0,4 11-1,-4 7 0,4 9-1,-1-2 0,2 2 0,-1-1-1,1-3 1,-2-7-2,1-7 2,1-8-2,-2-10 1,-3-6-1,3-8-1,-3-5-2,0-12-3,0 0-7,0 0-19,0 0-9,-6-17 1</inkml:trace>
  <inkml:trace contextRef="#ctx0" brushRef="#br0" timeOffset="368">374 336 26,'4'-13'34,"-4"13"-17,0 0-2,-13 0-6,-3 11 1,2 8-3,-6 3-1,2 7 0,-3 4-3,4 3 0,0 1-1,8 2 1,4-4-1,10-5 2,7-6-2,9-6-1,7-10 0,6-8 0,6-5 0,5-7 0,0-8 0,-3-4-1,-3-4 1,-5-1-1,-8-2 1,-7-1-1,-11 2 1,-12 1-1,-8 5 0,-9 5-1,-6 6-2,-4 2-1,1 11-7,-5 0-7,8 7-16,6 5-6,3-4 1</inkml:trace>
  <inkml:trace contextRef="#ctx0" brushRef="#br0" timeOffset="804">732 365 23,'-4'-9'26,"4"9"-5,0 0-5,0 0-3,-13 13-1,13 2-2,-3 1-2,3 7-2,0 2-1,4 7 2,-1-2-4,3 3 0,0-3-1,1-3 0,-1-5 0,0-5-1,0-4 1,-2-4-1,-4-9 0,0 0 0,0 0 1,11-7-1,-11-5-1,4-2 1,0-4 0,3-6-1,0-4 1,5-2-1,0-2 0,3-2 1,2 2 0,5 3 0,1 4 0,3 4 0,-2 6 1,2 8 0,-3 7-1,0 14 1,-6 3-1,-2 9-1,-6 6 1,-3 6 0,-6 1-1,0 1 1,-3-2-1,-3-5 1,0-2-1,0-6-1,2-4-1,-2-6-2,6-2-3,0-13-3,6 12-9,-6-12-16,12-7-7,1 1 0</inkml:trace>
  <inkml:trace contextRef="#ctx0" brushRef="#br0" timeOffset="1338">1460 478 6,'39'-48'38,"-23"26"2,-6 0-13,-10-5-8,10 8-6,-10-5-2,0 11-4,-8-2-2,8 15-1,-21-15-2,6 15 1,-3 5-2,-1 5 0,-1 6 0,-2 8 1,0 6-2,3 5 1,2 2-1,4 2 0,4-2 0,4-1 0,5-5 0,9-7 0,6-8 0,4-7 0,3-9 0,7 0 0,-1-10 1,2-3-1,0-4 0,-3 0 0,-2-3 0,-6 0 1,-3 0-1,-7 3 1,-3 0 0,-6 2 0,0 4 0,-3 2-1,3 9 1,-16-8 0,16 8-1,-15 14 1,7 2-1,3 8 1,1 7-1,4 10 1,0 10 0,0 7 0,4 7-1,1 4 1,0 2-1,-1 1 1,-4-3-1,0-5 1,-6-5-1,-6-4 0,-8-7 1,-8-6-1,-8-9 1,-8-5-1,-5-7 0,-8-6-1,-5-5 1,-3-10-3,0-5 0,1-11-2,8 0-6,0-16-12,20-2-20,15-9 1,17-9-4</inkml:trace>
  <inkml:trace contextRef="#ctx0" brushRef="#br0" timeOffset="2128">1859 642 30,'-12'-4'34,"19"-6"-8,-1-4-11,10 5-2,-1-10-2,9 1-3,0-5-3,7 0 2,-2-2-3,0 1 0,-3 0-1,-2 3 0,-5-2 0,-6 7 0,-8 0 0,-5 5-1,-6 1 0,-6 6 0,-6 4 1,-4 4-2,-6 6 0,-2 5-1,-5 8 1,1 5-1,0 4 0,3 4 1,5 2-1,7 3 1,8 1 0,11-2 0,10-1 0,8-3 0,7-6 0,6-5-1,5-5-1,3-8-2,4-3-2,-3-12-6,6 3-10,-5-8-20,-1-6-2,-1-6-3</inkml:trace>
  <inkml:trace contextRef="#ctx0" brushRef="#br0" timeOffset="2541">2514 415 4,'16'-39'38,"-9"24"3,-7 3-14,-7-6-8,7 18-7,-16-19-2,7 14-3,-12 2-4,4 3 0,-8 5-1,2 3 0,-3 3 0,1 4 0,2 0-1,1 4 1,4-2-1,5 3 0,3 1 0,10-1 2,0 0-2,12 2 0,3-2 0,5 0 0,4-1 0,3-1 0,1-1 0,5-1 0,-4-1 0,-1 0 0,-3-2 0,-6 0 1,-7 1-1,-3-1 0,-12 3-1,-10-3-1,-5 2-1,-7-1 0,-4 4-2,-7-5-1,2 5-2,-4-7-3,13 5-10,-1-8-21,8-8 0,18 0-3</inkml:trace>
  <inkml:trace contextRef="#ctx0" brushRef="#br0" timeOffset="3046">2728 22 3,'-19'-4'38,"5"4"1,14 0-2,0 0-21,0 0-7,0 0 2,-4 11-3,8 8-3,-4 2 0,7 12-1,-1 8 1,3 10-1,-1 6-2,4 5 0,2 0 0,0-2-1,1-5-1,0-5 1,0-6-1,-3-10-1,1-7-1,-7-11-2,4 0-1,-10-16-7,9 12-9,-9-12-22,-6-9 1,3-2-2</inkml:trace>
  <inkml:trace contextRef="#ctx0" brushRef="#br0" timeOffset="3376">2674 368 28,'-13'-4'38,"1"4"1,12 0-17,3-11-8,3-1 0,13 4-4,2-8-2,14 5-1,2-7-1,7 3-2,2-2 0,1 4-2,-4 0 0,-3 3-1,-7 3 0,-9 2-1,-7 5 0,-6-4 0,-11 4 0,10 0 0,-10 0-3,0 0-1,0 0-11,0 0-25,0 0-4,-10 0-2,10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27T08:37:54.019"/>
    </inkml:context>
    <inkml:brush xml:id="br0">
      <inkml:brushProperty name="width" value="0.15875" units="cm"/>
      <inkml:brushProperty name="height" value="0.05292" units="cm"/>
      <inkml:brushProperty name="color" value="#A5A5A5"/>
      <inkml:brushProperty name="fitToCurve" value="1"/>
    </inkml:brush>
  </inkml:definitions>
  <inkml:trace contextRef="#ctx0" brushRef="#br0">1432 1593 8,'0'0'19,"-15"-3"-3,2-4 2,-9-10-5,-2-4 0,-12-11-1,-3-9 0,-17-13-2,0-5-2,-13-15-2,-6-4-1,-8-9-2,0-1 2,-2-5-3,2 3 0,5 4 0,4 6-1,10 7 0,6 9 0,8 10 0,6 8-1,5 11 1,6 9 0,4 8 0,3 5 0,5 3 1,4 5-1,3 2 0,4 3 0,10 0-1,-10 0 0,10 0-1,0 0-3,0 0-7,5 11-21,-5-11-4,9 13-3,-9-13 1</inkml:trace>
  <inkml:trace contextRef="#ctx0" brushRef="#br0" timeOffset="496">39 273 19,'-22'-17'32,"13"17"-11,9 0-3,-8 15-8,14 7 0,2 4-5,8 9-1,5 6 1,6 4-1,2 3-2,4 3-1,-4-6-1,1-3 1,-5-6 0,-4-6-1,-5-7 0,-4-9 1,-12-14-1,0 0 0,0 0 1,0 0 0,-12-26 1,0 3 0,-5-8 1,-1-3 2,-2-9-1,-1-5-1,-4-6 1,6-1 0,-4-8-1,3 1 0,1-1 0,3 5 0,2 4-1,5 12 1,3 5-1,6 13-1,0 11 1,15 13-1,6 8 0,7 7 1,9 8-1,6 4 0,9 2-1,3-1 0,4-2-2,-3-10-4,8-3-23,-7-13-11,-1-8-1,-3-13-2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1:32:14.616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0 175 10,'0'0'13,"0"0"1,0 0-3,0 0 1,0 0-3,0 0-2,0 0 2,0 0-2,0 0-1,0 0 0,0 0 0,0 0-1,0 0-1,0 0 2,13 0-2,-13 0-1,15 0-1,-15 0 0,19 0 0,-6 0 0,3 4 0,1-4-1,5 3 3,-1 0-2,5 1-1,4-1 0,3 2 0,3 0 0,2 1-1,2 0 1,3 0-1,4 0 1,0 0-1,1 1 0,2-1 1,3 0-1,4-1 1,2-1 0,7 0-1,0-4 1,3 4 0,7-4 1,3 0-1,2 0-1,7 0 1,3 0 0,3 0-1,4 0 1,4 0-1,1-3 0,5 3 1,2-5-1,1 1 1,2 0-1,-1 0 0,0 0 1,3-1-1,-3 0 0,2 1 1,-4-1-1,-1 1 0,0-1 0,2 0 0,-1 0 1,2 1-1,-1-1 0,1 0 0,-3-1 0,1 0 1,-1 1-1,-3-1 0,-5 1 0,-3-1 0,-3 1 0,-2-1 0,-2 1 0,-4 0 0,-2-1 0,-1 0 0,-4 0 0,-2 0 0,-3 1 0,-4-1 0,-3 0 0,-4 0 0,-3 0 0,-5 1 0,-3 0 0,-3 0 0,-4 0 0,-4 0 0,-3 2 1,-4 0-1,-4 0 0,-1 3 0,-5-3 0,-1 3 0,-3 0 0,-3 0 0,0 0 0,-2 0 0,-3 0 0,0 0 1,2 3-1,-2-3 0,0 0 0,-1 3 0,0-3 0,-1 0 0,0 3 0,0-3 0,-11 0 0,16 3 0,-16-3 0,14 0 0,-14 0 0,14 3 1,-14-3-1,10 0 0,-10 0 0,0 0 1,12 0-1,-12 0 0,10 0 1,-10 0-1,11 0 0,-11 0 1,11 0-1,-11 0 0,14 3 0,-14-3 2,13 0-2,-13 0 0,10 0 0,-10 0 1,9 0-1,-9 0 0,0 0 1,10 0-1,-10 0 0,0 0 1,0 0-2,0 0 0,0 0-4,0-8-16,0 8-20,-10-23 0,1-11-2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1:48:14.672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-4 340 1,'4'-9'25,"-4"9"-3,0 0-1,0-11-3,0 11-4,0 0-1,0 0-3,9-11-2,-9 11-3,0 0-1,9 6 0,-9-6-1,10 18-1,-4-6 0,5 5-1,-1 3 0,1 2 0,0 4 0,1 2 0,-3 0 0,-2-2-1,-1 1 1,-2-2-1,-4-3 0,0-4 1,0-4-1,-6-3 1,6-11 0,-9 5 0,9-5 0,-10-16 0,7-1 0,3-7 0,0-7 0,0-5 0,8-4 0,1-3-1,2 4 0,1-1-1,4 6-2,-4 4-3,4 11-7,-6 3-18,-1 7-8,2 9 0,-11 0 1</inkml:trace>
  <inkml:trace contextRef="#ctx0" brushRef="#br0" timeOffset="496">444 289 22,'10'-11'29,"-10"11"-11,0 0-1,-9-3-4,9 3-2,-17 17-3,6-1 1,-5 0-5,1 9 1,-1 2-2,2 5 0,0 0-2,5 1 3,3-2-3,6-3 0,0-4 0,11-4-1,1-6 0,5-7 1,1-7-1,5 0 0,2-11 0,2-1 1,-2-4-1,0-3 0,-4-2 1,-2-2 0,-3-1 0,-6-1-1,-6-1 1,-4 1 0,-7 1-1,-6 1-1,-1 6-1,-6 0-2,3 9-7,-7-2-7,8 6-19,4 4-2,0 0 1</inkml:trace>
  <inkml:trace contextRef="#ctx0" brushRef="#br0" timeOffset="970">706 268 15,'0'0'34,"0"0"-9,0 0-4,0 11-4,0-11-5,-7 13-4,2-4-3,5 6 0,-7 0 0,7 5-2,-6 1-2,6 3 1,0 0-1,0 1-1,0-3 1,4-2-1,2-3 0,0-2 1,3-5-1,2-4 0,2-6 0,1 0 0,0-6 1,3-3-1,-2-5 0,-1-2 0,0-2 1,0-2-1,-3-2 0,0-1 0,-3-1 1,-2 1-1,-1 1 1,-1 3 0,-4 0-1,3 3 1,-3 5 0,0 11 0,0-14 0,0 14 0,0 0-1,0 0 1,-4 20-1,4-3 0,0 3 0,0 6 1,0 3-1,0 3 0,0 0-1,0-3 1,6-2-2,-3-6-1,4 0-2,-4-9-5,7-2-16,-10-10-12,14 0-2,-14 0 0</inkml:trace>
  <inkml:trace contextRef="#ctx0" brushRef="#br0" timeOffset="1556">1092 21 4,'-3'-12'35,"-1"-2"1,4 14-15,0 0-4,0 0-2,9 5-6,-9 5-3,7 10 1,-7 3-2,3 7-2,-3 3 0,0 7-1,0 0 0,0 4-1,0-4 0,0 0-1,0-3 1,0-3-1,0-3 0,5-5 0,-2-3-1,-3-7-2,5-1-3,-5-15-9,0 0-14,0 0-10,0 0 0</inkml:trace>
  <inkml:trace contextRef="#ctx0" brushRef="#br0" timeOffset="1880">1033 333 8,'-13'-5'36,"13"5"4,0 0-17,11-20-3,6 14-7,-2-7-2,11 4-5,-1-3-2,3 1-4,1 3-4,-6-3-12,-2 4-22,-1 7 0,-6-4-3</inkml:trace>
  <inkml:trace contextRef="#ctx0" brushRef="#br0" timeOffset="2249">1299 460 19,'-12'9'39,"12"-9"-1,0 0-18,16-11-5,-4-2-4,10 3-1,2-8-5,4 0-1,2-3-1,1 1-1,-1-2-1,-3 1 1,-4-1-1,-5 4 0,-7 0 0,-5 2 0,-6 4 0,-8 2-1,-4 0 1,-4 6-1,-5 4 1,-2 0-1,-3 8 0,0 3 0,1 5 0,1 4 0,-1 4 0,4 3 0,4 4 0,3 2 0,4 0 0,6 0 0,4-2 0,9-3 0,4-5 0,6-4 0,6-8-1,2-6 0,5-5-1,0-7-2,5-1-7,-7-8-17,1-1-13,-2-2 0,-5 0 1</inkml:trace>
  <inkml:trace contextRef="#ctx0" brushRef="#br0" timeOffset="2805">1933 210 34,'10'-14'37,"-10"14"-11,0-14-8,0 14-2,-10-3-7,10 3 0,-20 3-4,7 4 0,-7-3-2,3 4 0,-5 1-1,2 3 0,-1-2-1,3 2 0,3 0 0,4-1 0,2 0-1,6-2 0,3 0 0,0-9 0,10 16 1,0-8-1,5-4 0,2 1 0,2 0-1,0-1 2,-2 0-2,1 2 2,-3 1-2,0 1 2,-5 1-1,0 1 0,-2 1 0,-2 2 1,-3-1-1,-3 1 0,0 0 1,-3 1-1,-4-2 0,-3 1 1,-2 0-1,-5-2 1,-4 0 1,1-3-2,-2-2 1,-1-2 0,1-4 1,2 0-1,1-5 0,5-1 0,2-4-1,2-4-1,4 2-3,-4-7-22,7 2-15,3 1 0,-4-4-2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1:50:39.051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18 11 16,'0'0'25,"-12"-14"-3,12 14-5,0 0-3,0 0-2,0 0-2,0 0 1,-7 9-4,7 10-2,0 4 1,0 9-2,0 8 0,4 11-1,-4 7 0,4 9-1,-1-2 0,2 2 0,-1-1-1,1-3 1,-2-7-2,1-7 2,1-8-2,-2-10 1,-3-6-1,3-8-1,-3-5-2,0-12-3,0 0-7,0 0-19,0 0-9,-6-17 1</inkml:trace>
  <inkml:trace contextRef="#ctx0" brushRef="#br0" timeOffset="368">374 336 26,'4'-13'34,"-4"13"-17,0 0-2,-13 0-6,-3 11 1,2 8-3,-6 3-1,2 7 0,-3 4-3,4 3 0,0 1-1,8 2 1,4-4-1,10-5 2,7-6-2,9-6-1,7-10 0,6-8 0,6-5 0,5-7 0,0-8 0,-3-4-1,-3-4 1,-5-1-1,-8-2 1,-7-1-1,-11 2 1,-12 1-1,-8 5 0,-9 5-1,-6 6-2,-4 2-1,1 11-7,-5 0-7,8 7-16,6 5-6,3-4 1</inkml:trace>
  <inkml:trace contextRef="#ctx0" brushRef="#br0" timeOffset="804">732 365 23,'-4'-9'26,"4"9"-5,0 0-5,0 0-3,-13 13-1,13 2-2,-3 1-2,3 7-2,0 2-1,4 7 2,-1-2-4,3 3 0,0-3-1,1-3 0,-1-5 0,0-5-1,0-4 1,-2-4-1,-4-9 0,0 0 0,0 0 1,11-7-1,-11-5-1,4-2 1,0-4 0,3-6-1,0-4 1,5-2-1,0-2 0,3-2 1,2 2 0,5 3 0,1 4 0,3 4 0,-2 6 1,2 8 0,-3 7-1,0 14 1,-6 3-1,-2 9-1,-6 6 1,-3 6 0,-6 1-1,0 1 1,-3-2-1,-3-5 1,0-2-1,0-6-1,2-4-1,-2-6-2,6-2-3,0-13-3,6 12-9,-6-12-16,12-7-7,1 1 0</inkml:trace>
  <inkml:trace contextRef="#ctx0" brushRef="#br0" timeOffset="1338">1460 478 6,'39'-48'38,"-23"26"2,-6 0-13,-10-5-8,10 8-6,-10-5-2,0 11-4,-8-2-2,8 15-1,-21-15-2,6 15 1,-3 5-2,-1 5 0,-1 6 0,-2 8 1,0 6-2,3 5 1,2 2-1,4 2 0,4-2 0,4-1 0,5-5 0,9-7 0,6-8 0,4-7 0,3-9 0,7 0 0,-1-10 1,2-3-1,0-4 0,-3 0 0,-2-3 0,-6 0 1,-3 0-1,-7 3 1,-3 0 0,-6 2 0,0 4 0,-3 2-1,3 9 1,-16-8 0,16 8-1,-15 14 1,7 2-1,3 8 1,1 7-1,4 10 1,0 10 0,0 7 0,4 7-1,1 4 1,0 2-1,-1 1 1,-4-3-1,0-5 1,-6-5-1,-6-4 0,-8-7 1,-8-6-1,-8-9 1,-8-5-1,-5-7 0,-8-6-1,-5-5 1,-3-10-3,0-5 0,1-11-2,8 0-6,0-16-12,20-2-20,15-9 1,17-9-4</inkml:trace>
  <inkml:trace contextRef="#ctx0" brushRef="#br0" timeOffset="2128">1859 642 30,'-12'-4'34,"19"-6"-8,-1-4-11,10 5-2,-1-10-2,9 1-3,0-5-3,7 0 2,-2-2-3,0 1 0,-3 0-1,-2 3 0,-5-2 0,-6 7 0,-8 0 0,-5 5-1,-6 1 0,-6 6 0,-6 4 1,-4 4-2,-6 6 0,-2 5-1,-5 8 1,1 5-1,0 4 0,3 4 1,5 2-1,7 3 1,8 1 0,11-2 0,10-1 0,8-3 0,7-6 0,6-5-1,5-5-1,3-8-2,4-3-2,-3-12-6,6 3-10,-5-8-20,-1-6-2,-1-6-3</inkml:trace>
  <inkml:trace contextRef="#ctx0" brushRef="#br0" timeOffset="2541">2514 415 4,'16'-39'38,"-9"24"3,-7 3-14,-7-6-8,7 18-7,-16-19-2,7 14-3,-12 2-4,4 3 0,-8 5-1,2 3 0,-3 3 0,1 4 0,2 0-1,1 4 1,4-2-1,5 3 0,3 1 0,10-1 2,0 0-2,12 2 0,3-2 0,5 0 0,4-1 0,3-1 0,1-1 0,5-1 0,-4-1 0,-1 0 0,-3-2 0,-6 0 1,-7 1-1,-3-1 0,-12 3-1,-10-3-1,-5 2-1,-7-1 0,-4 4-2,-7-5-1,2 5-2,-4-7-3,13 5-10,-1-8-21,8-8 0,18 0-3</inkml:trace>
  <inkml:trace contextRef="#ctx0" brushRef="#br0" timeOffset="3046">2728 22 3,'-19'-4'38,"5"4"1,14 0-2,0 0-21,0 0-7,0 0 2,-4 11-3,8 8-3,-4 2 0,7 12-1,-1 8 1,3 10-1,-1 6-2,4 5 0,2 0 0,0-2-1,1-5-1,0-5 1,0-6-1,-3-10-1,1-7-1,-7-11-2,4 0-1,-10-16-7,9 12-9,-9-12-22,-6-9 1,3-2-2</inkml:trace>
  <inkml:trace contextRef="#ctx0" brushRef="#br0" timeOffset="3376">2674 368 28,'-13'-4'38,"1"4"1,12 0-17,3-11-8,3-1 0,13 4-4,2-8-2,14 5-1,2-7-1,7 3-2,2-2 0,1 4-2,-4 0 0,-3 3-1,-7 3 0,-9 2-1,-7 5 0,-6-4 0,-11 4 0,10 0 0,-10 0-3,0 0-1,0 0-11,0 0-25,0 0-4,-10 0-2,10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1:32:14.616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0 175 10,'0'0'13,"0"0"1,0 0-3,0 0 1,0 0-3,0 0-2,0 0 2,0 0-2,0 0-1,0 0 0,0 0 0,0 0-1,0 0-1,0 0 2,13 0-2,-13 0-1,15 0-1,-15 0 0,19 0 0,-6 0 0,3 4 0,1-4-1,5 3 3,-1 0-2,5 1-1,4-1 0,3 2 0,3 0 0,2 1-1,2 0 1,3 0-1,4 0 1,0 0-1,1 1 0,2-1 1,3 0-1,4-1 1,2-1 0,7 0-1,0-4 1,3 4 0,7-4 1,3 0-1,2 0-1,7 0 1,3 0 0,3 0-1,4 0 1,4 0-1,1-3 0,5 3 1,2-5-1,1 1 1,2 0-1,-1 0 0,0 0 1,3-1-1,-3 0 0,2 1 1,-4-1-1,-1 1 0,0-1 0,2 0 0,-1 0 1,2 1-1,-1-1 0,1 0 0,-3-1 0,1 0 1,-1 1-1,-3-1 0,-5 1 0,-3-1 0,-3 1 0,-2-1 0,-2 1 0,-4 0 0,-2-1 0,-1 0 0,-4 0 0,-2 0 0,-3 1 0,-4-1 0,-3 0 0,-4 0 0,-3 0 0,-5 1 0,-3 0 0,-3 0 0,-4 0 0,-4 0 0,-3 2 1,-4 0-1,-4 0 0,-1 3 0,-5-3 0,-1 3 0,-3 0 0,-3 0 0,0 0 0,-2 0 0,-3 0 0,0 0 1,2 3-1,-2-3 0,0 0 0,-1 3 0,0-3 0,-1 0 0,0 3 0,0-3 0,-11 0 0,16 3 0,-16-3 0,14 0 0,-14 0 0,14 3 1,-14-3-1,10 0 0,-10 0 0,0 0 1,12 0-1,-12 0 0,10 0 1,-10 0-1,11 0 0,-11 0 1,11 0-1,-11 0 0,14 3 0,-14-3 2,13 0-2,-13 0 0,10 0 0,-10 0 1,9 0-1,-9 0 0,0 0 1,10 0-1,-10 0 0,0 0 1,0 0-2,0 0 0,0 0-4,0-8-16,0 8-20,-10-23 0,1-11-2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1:42:43.028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124-1 16,'-28'0'18,"18"4"-3,-2-4 1,3 4-1,-4-4-2,13 0-1,-19 5-2,19-5 2,-12 4-5,12-4-1,-12 3 1,12-3-3,0 0-1,0 0 0,-9 6-1,9-6 0,0 0-1,12 7 1,-12-7 0,20 11 0,-5-5 0,6 3-1,0 2 1,4 3-1,3 2 1,2 0-1,0 3 2,2 1-3,-1 2 1,3 1 0,-1 0-1,1 0 0,-3 0 1,1 1-1,-2-1 0,-1-2 0,-2-3 0,-2-1 0,-2-3 1,-1-4-1,-2-3 0,-4 0 0,0-4 0,-3 0 0,-2-3 0,-11 0 0,13 0 0,-13 0 0,0 0 0,9 0 1,-9 0-1,0 0 0,0 0 0,0 0 1,0 0-1,0 0 0,0 0 1,-9-6-1,9 6 0,0 0 0,-13-4 0,13 4 0,-13 0 0,13 0 0,-20 7 0,7 0 0,-2 3 0,-3 3 0,-2 2 0,-2 3 0,-3 5 0,-5 2 0,-1 3 0,0 0 0,-1 2 0,-2 0 1,2 2-1,0-3 0,2-1 0,4-1 0,3-4 0,1-3 0,5-2 0,4-5 0,2-4 1,11-9-1,-12 10 0,12-10 0,0 0 0,0 0 0,0 0-1,0 0 1,0 0 0,0 0 0,0 0 0,0 0 0,0 0 0,0 0 0,0 0 0,0 0 0,0 0-1,0 0 1,0 0 0,0 0 0,9-5 0,-9 5 0,14-8 0,-14 8 0,16-12 0,-7 7 0,0-2 0,2 2 0,-1-2 0,-1 2 1,0-1-2,-9 6 2,17-9-1,-17 9 0,14-9 0,-14 9 0,10-5 1,-10 5-2,0 0 0,11-5 0,-11 5-1,0 0-2,17-10-3,-13-4-10,4 2-23,3-1 0,-3-3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1:32:14.616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0 175 10,'0'0'13,"0"0"1,0 0-3,0 0 1,0 0-3,0 0-2,0 0 2,0 0-2,0 0-1,0 0 0,0 0 0,0 0-1,0 0-1,0 0 2,13 0-2,-13 0-1,15 0-1,-15 0 0,19 0 0,-6 0 0,3 4 0,1-4-1,5 3 3,-1 0-2,5 1-1,4-1 0,3 2 0,3 0 0,2 1-1,2 0 1,3 0-1,4 0 1,0 0-1,1 1 0,2-1 1,3 0-1,4-1 1,2-1 0,7 0-1,0-4 1,3 4 0,7-4 1,3 0-1,2 0-1,7 0 1,3 0 0,3 0-1,4 0 1,4 0-1,1-3 0,5 3 1,2-5-1,1 1 1,2 0-1,-1 0 0,0 0 1,3-1-1,-3 0 0,2 1 1,-4-1-1,-1 1 0,0-1 0,2 0 0,-1 0 1,2 1-1,-1-1 0,1 0 0,-3-1 0,1 0 1,-1 1-1,-3-1 0,-5 1 0,-3-1 0,-3 1 0,-2-1 0,-2 1 0,-4 0 0,-2-1 0,-1 0 0,-4 0 0,-2 0 0,-3 1 0,-4-1 0,-3 0 0,-4 0 0,-3 0 0,-5 1 0,-3 0 0,-3 0 0,-4 0 0,-4 0 0,-3 2 1,-4 0-1,-4 0 0,-1 3 0,-5-3 0,-1 3 0,-3 0 0,-3 0 0,0 0 0,-2 0 0,-3 0 0,0 0 1,2 3-1,-2-3 0,0 0 0,-1 3 0,0-3 0,-1 0 0,0 3 0,0-3 0,-11 0 0,16 3 0,-16-3 0,14 0 0,-14 0 0,14 3 1,-14-3-1,10 0 0,-10 0 0,0 0 1,12 0-1,-12 0 0,10 0 1,-10 0-1,11 0 0,-11 0 1,11 0-1,-11 0 0,14 3 0,-14-3 2,13 0-2,-13 0 0,10 0 0,-10 0 1,9 0-1,-9 0 0,0 0 1,10 0-1,-10 0 0,0 0 1,0 0-2,0 0 0,0 0-4,0-8-16,0 8-20,-10-23 0,1-11-2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1:42:43.028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124-1 16,'-28'0'18,"18"4"-3,-2-4 1,3 4-1,-4-4-2,13 0-1,-19 5-2,19-5 2,-12 4-5,12-4-1,-12 3 1,12-3-3,0 0-1,0 0 0,-9 6-1,9-6 0,0 0-1,12 7 1,-12-7 0,20 11 0,-5-5 0,6 3-1,0 2 1,4 3-1,3 2 1,2 0-1,0 3 2,2 1-3,-1 2 1,3 1 0,-1 0-1,1 0 0,-3 0 1,1 1-1,-2-1 0,-1-2 0,-2-3 0,-2-1 0,-2-3 1,-1-4-1,-2-3 0,-4 0 0,0-4 0,-3 0 0,-2-3 0,-11 0 0,13 0 0,-13 0 0,0 0 0,9 0 1,-9 0-1,0 0 0,0 0 0,0 0 1,0 0-1,0 0 0,0 0 1,-9-6-1,9 6 0,0 0 0,-13-4 0,13 4 0,-13 0 0,13 0 0,-20 7 0,7 0 0,-2 3 0,-3 3 0,-2 2 0,-2 3 0,-3 5 0,-5 2 0,-1 3 0,0 0 0,-1 2 0,-2 0 1,2 2-1,0-3 0,2-1 0,4-1 0,3-4 0,1-3 0,5-2 0,4-5 0,2-4 1,11-9-1,-12 10 0,12-10 0,0 0 0,0 0 0,0 0-1,0 0 1,0 0 0,0 0 0,0 0 0,0 0 0,0 0 0,0 0 0,0 0 0,0 0 0,0 0-1,0 0 1,0 0 0,0 0 0,9-5 0,-9 5 0,14-8 0,-14 8 0,16-12 0,-7 7 0,0-2 0,2 2 0,-1-2 0,-1 2 1,0-1-2,-9 6 2,17-9-1,-17 9 0,14-9 0,-14 9 0,10-5 1,-10 5-2,0 0 0,11-5 0,-11 5-1,0 0-2,17-10-3,-13-4-10,4 2-23,3-1 0,-3-3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1:48:12.957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334 386 9,'-6'-14'17,"6"14"-3,-12-11-2,3 3-2,0 4-1,-5-1-1,2 5-1,-6-6-1,3 6-1,-4 0 1,0 0-2,-5 5 1,4 4-1,-4 1-1,3 7 0,-2 2 0,2 6-1,1 4-1,3 3 0,4 3-1,2 0 1,4 0-1,7-3 1,0-3-1,6-3 1,3-7-1,4-6 0,3-5 1,5-8-1,-1 0 1,1-11 0,1-5 0,0-4-1,-2-5 1,0-6 0,-3-4 0,-2-1 0,-2-2 0,-3 0-1,0 2 1,-2 4 0,-2 2 1,1 8 0,-4 4 0,0 5-1,-3 4 0,0 9 0,0 0 0,6 18 1,-6 1-1,0 7 0,0 7 0,0 6 0,0 2 0,0 2 0,0-2-1,0-3 1,4-4-1,-1-6 0,1-6 0,1-6-1,1-4 0,-6-12-3,12 8-4,-12-8-13,4-13-18,-4 13 0,7-25 0</inkml:trace>
  <inkml:trace contextRef="#ctx0" brushRef="#br0" timeOffset="782">451 35 23,'0'0'24,"0"0"-2,0 0-5,5 12-5,-5 8-1,0 2-4,0 10 1,0 8-1,0 7-3,0 5 0,0 6-2,3 0-1,1-1 2,-1-3-3,0-5 2,1-5-2,-1-8 0,2-8-4,-5-9 0,6-3-4,-6-16-9,0 0-10,0 0-9,8-10-1</inkml:trace>
  <inkml:trace contextRef="#ctx0" brushRef="#br0" timeOffset="1121">628 6 28,'11'-19'24,"-11"19"-4,0 0-5,0 0-3,3 26-1,-3 4-3,-5 3 1,5 12-2,-5 6-2,5 7-1,-3 4 1,3 3-2,0-5-2,0-2 0,4-5-1,-1-5 1,0-9-1,-3-6-1,4-8-1,-4-10-4,6-1-9,-6-14-22,0 0 0,0 0-2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1:48:14.672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-4 340 1,'4'-9'25,"-4"9"-3,0 0-1,0-11-3,0 11-4,0 0-1,0 0-3,9-11-2,-9 11-3,0 0-1,9 6 0,-9-6-1,10 18-1,-4-6 0,5 5-1,-1 3 0,1 2 0,0 4 0,1 2 0,-3 0 0,-2-2-1,-1 1 1,-2-2-1,-4-3 0,0-4 1,0-4-1,-6-3 1,6-11 0,-9 5 0,9-5 0,-10-16 0,7-1 0,3-7 0,0-7 0,0-5 0,8-4 0,1-3-1,2 4 0,1-1-1,4 6-2,-4 4-3,4 11-7,-6 3-18,-1 7-8,2 9 0,-11 0 1</inkml:trace>
  <inkml:trace contextRef="#ctx0" brushRef="#br0" timeOffset="496">444 289 22,'10'-11'29,"-10"11"-11,0 0-1,-9-3-4,9 3-2,-17 17-3,6-1 1,-5 0-5,1 9 1,-1 2-2,2 5 0,0 0-2,5 1 3,3-2-3,6-3 0,0-4 0,11-4-1,1-6 0,5-7 1,1-7-1,5 0 0,2-11 0,2-1 1,-2-4-1,0-3 0,-4-2 1,-2-2 0,-3-1 0,-6-1-1,-6-1 1,-4 1 0,-7 1-1,-6 1-1,-1 6-1,-6 0-2,3 9-7,-7-2-7,8 6-19,4 4-2,0 0 1</inkml:trace>
  <inkml:trace contextRef="#ctx0" brushRef="#br0" timeOffset="970">706 268 15,'0'0'34,"0"0"-9,0 0-4,0 11-4,0-11-5,-7 13-4,2-4-3,5 6 0,-7 0 0,7 5-2,-6 1-2,6 3 1,0 0-1,0 1-1,0-3 1,4-2-1,2-3 0,0-2 1,3-5-1,2-4 0,2-6 0,1 0 0,0-6 1,3-3-1,-2-5 0,-1-2 0,0-2 1,0-2-1,-3-2 0,0-1 0,-3-1 1,-2 1-1,-1 1 1,-1 3 0,-4 0-1,3 3 1,-3 5 0,0 11 0,0-14 0,0 14 0,0 0-1,0 0 1,-4 20-1,4-3 0,0 3 0,0 6 1,0 3-1,0 3 0,0 0-1,0-3 1,6-2-2,-3-6-1,4 0-2,-4-9-5,7-2-16,-10-10-12,14 0-2,-14 0 0</inkml:trace>
  <inkml:trace contextRef="#ctx0" brushRef="#br0" timeOffset="1556">1092 21 4,'-3'-12'35,"-1"-2"1,4 14-15,0 0-4,0 0-2,9 5-6,-9 5-3,7 10 1,-7 3-2,3 7-2,-3 3 0,0 7-1,0 0 0,0 4-1,0-4 0,0 0-1,0-3 1,0-3-1,0-3 0,5-5 0,-2-3-1,-3-7-2,5-1-3,-5-15-9,0 0-14,0 0-10,0 0 0</inkml:trace>
  <inkml:trace contextRef="#ctx0" brushRef="#br0" timeOffset="1880">1033 333 8,'-13'-5'36,"13"5"4,0 0-17,11-20-3,6 14-7,-2-7-2,11 4-5,-1-3-2,3 1-4,1 3-4,-6-3-12,-2 4-22,-1 7 0,-6-4-3</inkml:trace>
  <inkml:trace contextRef="#ctx0" brushRef="#br0" timeOffset="2249">1299 460 19,'-12'9'39,"12"-9"-1,0 0-18,16-11-5,-4-2-4,10 3-1,2-8-5,4 0-1,2-3-1,1 1-1,-1-2-1,-3 1 1,-4-1-1,-5 4 0,-7 0 0,-5 2 0,-6 4 0,-8 2-1,-4 0 1,-4 6-1,-5 4 1,-2 0-1,-3 8 0,0 3 0,1 5 0,1 4 0,-1 4 0,4 3 0,4 4 0,3 2 0,4 0 0,6 0 0,4-2 0,9-3 0,4-5 0,6-4 0,6-8-1,2-6 0,5-5-1,0-7-2,5-1-7,-7-8-17,1-1-13,-2-2 0,-5 0 1</inkml:trace>
  <inkml:trace contextRef="#ctx0" brushRef="#br0" timeOffset="2805">1933 210 34,'10'-14'37,"-10"14"-11,0-14-8,0 14-2,-10-3-7,10 3 0,-20 3-4,7 4 0,-7-3-2,3 4 0,-5 1-1,2 3 0,-1-2-1,3 2 0,3 0 0,4-1 0,2 0-1,6-2 0,3 0 0,0-9 0,10 16 1,0-8-1,5-4 0,2 1 0,2 0-1,0-1 2,-2 0-2,1 2 2,-3 1-2,0 1 2,-5 1-1,0 1 0,-2 1 0,-2 2 1,-3-1-1,-3 1 0,0 0 1,-3 1-1,-4-2 0,-3 1 1,-2 0-1,-5-2 1,-4 0 1,1-3-2,-2-2 1,-1-2 0,1-4 1,2 0-1,1-5 0,5-1 0,2-4-1,2-4-1,4 2-3,-4-7-22,7 2-15,3 1 0,-4-4-2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1:50:27.727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115-2 6,'0'0'30,"-11"4"-14,11-4-2,0 0-1,-13 5 0,13-5-4,0 0 1,0 0-3,-13 10 3,13-10-4,0 0-2,-7 12 0,7-12 1,0 0-2,-12 12-1,12-12 0,-5 9-1,5-9 0,0 0 0,-7 10 0,7-10 0,0 0-1,0 0 0,-5 10 1,5-10-1,0 0 0,0 0 1,0 9-1,0-9 1,0 0 0,0 14-1,0-14 1,0 16 0,0-5-1,0 1 1,0 2-1,0 3 1,0 3-1,0 1 1,0 3-1,0 3 1,3 3-1,-3 2 0,0 3 0,0 1 0,0 3 0,0 2 1,-4 3-1,1 0 1,0 4 0,-3 1-1,2 3 2,-2-1-1,1-1 0,1-4 0,1-1 2,-1-3-2,4-4-1,-3-5 1,3-3-1,0-5 1,0 0-1,0-4 1,0-1-1,0-5 0,0-1 1,0-3-1,0-2 0,0-9 1,0 13-1,0-13 1,0 0 0,0 0 0,0 0 0,0 0 0,0 0 0,0 0 0,0 0-1,0 0 1,0 0-1,0 0 0,0 0 1,0 0-1,12-7 0,-12 7 0,13-3 0,-1 3 0,1 0 0,2 0 0,4 3 0,5 1 0,4 1 0,4 3 0,5 0 0,4 1 0,8 2 0,8 1 0,4 0 0,8 2 0,9 0 0,8-1 0,8 3 1,10-1-1,8 0 0,10 0 0,9-1 1,9-1-1,8 0 0,11-3 0,11-1 1,7-1-1,10-3 0,9-2 1,8-3-1,9 0 0,8 0 1,6-3-1,8-1 0,11-3 1,3 0-1,5-1 0,5 0 1,3 0-1,-1-2 0,3 4 1,-1-1-1,-3 0-1,-1 1 1,-1-1 0,-1 0 0,0 0-1,-1 1 1,-2-4-1,-1 2 1,-3 0-1,-3-1 1,-7 1-1,-7-1 1,-6 2-1,-8 0 1,-11 0-1,-7 0 1,-7 1-1,-8-1 1,-9 2-1,-6 0 1,-8 1-1,-6 1 1,-7 0 0,-9 3-1,-7-4 1,-9 4 0,-4 0-1,-7-3 1,-6 3 0,-7-3 0,-8 3 0,-3-4 0,-7 4 0,-6-6 0,-5 4 0,-4-2 0,-8 4 0,-5-4 0,-4 1 0,-4 3 0,-7-4 0,-4 4 0,-2-4 0,-6 4 0,-4-3 0,-3 3 0,-4-4 0,-1 4 0,-4-4 0,-1 1 0,-11 3 1,12-7-1,-12 7 0,8-9 0,-8 9 0,7-17 0,-7 5 0,5 0 0,-5-4 0,4 0 0,-1-5 0,0-2-1,-3-3 1,4-4-1,-4-3 1,3-6 0,-3-4 0,3-6 0,-3-2 0,0-2 0,3-2 0,-3 0 0,0-1-1,3 2 2,-3 3-1,0 3 1,-3 3-2,0 2 2,0 4-1,-1 6 0,1 3 0,0 3 0,0 2 0,3 7 0,-3 2 1,3 3-1,0 4 0,0 9 0,0-11 0,0 11 0,0 0-1,0 0 1,0 0 0,0 0 0,0 0 0,0 0 0,8 13 0,-8-13 0,4 11 0,-4-11 0,0 11 0,0-11 0,0 0 0,3 12 0,-3-12 0,0 0 0,0 0 0,0 0 1,0 0-1,0 0 0,0 0 0,0 0 0,0 0 1,0 0-1,0 0 0,0 0 0,0 0 0,-10 6-1,10-6 1,-8 10 0,8-10 0,-15 20 0,3-6 0,-2 4 0,-1 2 0,-4 3 0,0 1 0,-1 3 0,-2 0 0,0 1 0,3 0 0,-1-1-1,2-2 1,1-1 0,1-3 0,3-2 0,1-2 0,5-5-1,-1-2 1,8-10 0,-6 12 0,6-12 1,0 0-1,9-5 0,-9 5 0,17-20 1,-4 2-1,3-3 1,2-5-1,2-2 1,1-3-2,1-3 2,2-3-1,-2-1 0,0-1 0,-4 2 0,-1 2 0,-3 2 0,0 5 0,-5 2 0,-1 7 0,-1 3-1,-2 7 1,-5 9 0,7-9 0,-7 9 0,0 0 0,10 8 0,-10-8 0,13 13 1,-4-4-1,3 1 1,1 1-1,2 2 1,2-1 0,3 2-1,1 0 1,1 2 0,0-1 0,-1-1 0,-1 0 0,1 0-1,-5-1 1,1-1 0,-4-2-1,-3-2 0,-1-2 1,-9-6-1,13 8 1,-13-8-1,0 0 0,0 0-1,0 0-2,0 0-4,0 0-22,0-11-13,0 11-3,-4-15-1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27T08:37:55.805"/>
    </inkml:context>
    <inkml:brush xml:id="br0">
      <inkml:brushProperty name="width" value="0.15875" units="cm"/>
      <inkml:brushProperty name="height" value="0.05292" units="cm"/>
      <inkml:brushProperty name="color" value="#A5A5A5"/>
      <inkml:brushProperty name="fitToCurve" value="1"/>
    </inkml:brush>
  </inkml:definitions>
  <inkml:trace contextRef="#ctx0" brushRef="#br0">-4 1335 33,'10'-29'31,"-3"12"-15,10 2-3,0-8-3,10 1-1,4-14 0,12 0 0,6-16-2,12-4-1,9-14 2,12-7-3,6-13-1,7-1 0,0-5-1,4 1-1,-3 1 0,-6 7 0,-7 7-1,-10 11 0,-9 8 0,-12 12 0,-11 10 0,-10 11 1,-10 9-2,-8 7 0,-13 12 0,0 0-3,0 0 0,-20 6-3,10 5-6,-10-5-25,3-2-3,3-4-3</inkml:trace>
  <inkml:trace contextRef="#ctx0" brushRef="#br0" timeOffset="443">702 182 12,'-41'11'36,"26"-17"1,15-7-19,0 13-4,21-25-3,5 11-3,6-5-2,13 2 2,6-2-4,8 2 0,5 0-1,3 3-1,1 1 1,-3 5-2,-6 3 0,-8 5 0,-8 5 0,-10 4 0,-10 5-1,-9 6 1,-9 3-1,-5 5 1,-6 5-1,-3 5-1,-6 3 1,-2 3 0,-4 4 0,1 1 0,-2 3-1,1-3-1,2 5-5,-3-5-25,3-2-10,5-2-1,-2-6 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1:50:39.051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18 11 16,'0'0'25,"-12"-14"-3,12 14-5,0 0-3,0 0-2,0 0-2,0 0 1,-7 9-4,7 10-2,0 4 1,0 9-2,0 8 0,4 11-1,-4 7 0,4 9-1,-1-2 0,2 2 0,-1-1-1,1-3 1,-2-7-2,1-7 2,1-9-2,-2-9 1,-3-6-1,3-8-1,-3-5-2,0-12-3,0 0-7,0 0-19,0 0-9,-6-17 1</inkml:trace>
  <inkml:trace contextRef="#ctx0" brushRef="#br0" timeOffset="368">374 336 26,'4'-13'34,"-4"13"-17,0 0-2,-13 0-6,-3 11 1,2 8-3,-6 3-1,2 7 0,-3 4-3,4 3 0,0 1-1,8 2 1,4-4-1,10-5 2,7-6-2,9-6-1,7-10 0,6-8 0,6-5 0,5-7 0,0-8 0,-3-4-1,-3-4 1,-5-1-1,-8-2 1,-7-1-1,-11 2 1,-12 1-1,-8 5 0,-9 5-1,-6 6-2,-4 2-1,1 11-7,-5 0-7,8 7-16,6 5-6,3-4 1</inkml:trace>
  <inkml:trace contextRef="#ctx0" brushRef="#br0" timeOffset="804">732 365 23,'-4'-9'26,"4"9"-5,0 0-5,0 0-3,-13 13-1,13 2-2,-3 1-2,3 7-2,0 2-1,4 7 2,-1-2-4,3 3 0,0-3-1,1-3 0,-1-5 0,0-5-1,0-4 1,-2-4-1,-4-9 0,0 0 0,0 0 1,11-7-1,-11-5-1,4-2 1,0-4 0,3-6-1,0-4 1,5-2-1,0-2 0,3-2 1,2 2 0,5 3 0,1 4 0,3 4 0,-2 6 1,2 8 0,-3 7-1,0 14 1,-6 3-1,-2 9-1,-6 6 1,-3 6 0,-6 1-1,0 1 1,-3-2-1,-3-5 1,0-2-1,0-6-1,2-4-1,-2-7-2,6-1-3,0-13-3,6 12-9,-6-12-16,12-7-7,1 1 0</inkml:trace>
  <inkml:trace contextRef="#ctx0" brushRef="#br0" timeOffset="1338">1460 478 6,'39'-48'38,"-23"26"2,-6 0-13,-10-5-8,10 8-6,-10-5-2,0 11-4,-8-2-2,8 15-1,-21-15-2,6 15 1,-3 5-2,-1 5 0,-1 6 0,-2 8 1,0 6-2,3 5 1,2 2-1,4 2 0,4-2 0,4-1 0,5-5 0,9-7 0,6-8 0,4-7 0,3-9 0,7 0 0,-1-10 1,2-3-1,0-4 0,-3 0 0,-2-3 0,-6 0 1,-3 0-1,-7 3 1,-3 0 0,-6 2 0,0 4 0,-3 2-1,3 9 1,-16-8 0,16 8-1,-15 14 1,7 2-1,3 8 1,1 7-1,4 10 1,0 10 0,0 7 0,4 6-1,1 5 1,0 2-1,-1 1 1,-4-3-1,0-5 1,-6-5-1,-6-4 0,-8-7 1,-8-6-1,-8-9 1,-8-5-1,-5-7 0,-8-6-1,-5-5 1,-3-10-3,0-5 0,1-11-2,8 0-6,0-16-12,20-2-20,15-9 1,17-9-4</inkml:trace>
  <inkml:trace contextRef="#ctx0" brushRef="#br0" timeOffset="2128">1859 642 30,'-12'-4'34,"19"-6"-8,-1-4-11,10 5-2,-1-10-2,9 1-3,0-5-3,7 0 2,-2-2-3,0 1 0,-3 0-1,-2 3 0,-5-2 0,-6 7 0,-8 0 0,-5 5-1,-6 1 0,-6 6 0,-6 4 1,-4 4-2,-6 6 0,-2 5-1,-5 8 1,1 5-1,0 4 0,3 4 1,5 2-1,7 3 1,8 1 0,11-2 0,10-2 0,8-2 0,7-6 0,6-5-1,5-5-1,3-8-2,4-3-2,-3-12-6,6 3-10,-5-8-20,-1-6-2,-1-6-3</inkml:trace>
  <inkml:trace contextRef="#ctx0" brushRef="#br0" timeOffset="2541">2514 415 4,'16'-39'38,"-9"24"3,-7 3-14,-7-6-8,7 18-7,-16-19-2,7 14-3,-12 2-4,4 3 0,-8 5-1,2 3 0,-3 3 0,1 4 0,2 0-1,1 4 1,4-2-1,5 3 0,3 1 0,10-1 2,0 0-2,12 2 0,3-2 0,5 0 0,4-1 0,3-1 0,1-1 0,5-1 0,-4-1 0,-1 0 0,-3-2 0,-6 0 1,-7 1-1,-3-1 0,-12 2-1,-10-2-1,-5 2-1,-7-1 0,-4 4-2,-7-5-1,2 5-2,-4-7-3,13 5-10,-1-8-21,8-8 0,18 0-3</inkml:trace>
  <inkml:trace contextRef="#ctx0" brushRef="#br0" timeOffset="3046">2728 22 3,'-19'-4'38,"5"4"1,14 0-2,0 0-21,0 0-7,0 0 2,-4 11-3,8 8-3,-4 2 0,7 12-1,-1 8 1,3 10-1,-1 6-2,4 5 0,2 0 0,0-2-1,1-5-1,0-5 1,0-6-1,-3-10-1,1-7-1,-7-11-2,4 0-1,-10-16-7,9 12-9,-9-12-22,-6-9 1,3-2-2</inkml:trace>
  <inkml:trace contextRef="#ctx0" brushRef="#br0" timeOffset="3376">2674 368 28,'-13'-4'38,"1"4"1,12 0-17,3-11-8,3-1 0,13 4-4,2-8-2,14 5-1,2-7-1,7 3-2,2-2 0,1 4-2,-4 0 0,-3 3-1,-7 3 0,-9 2-1,-7 5 0,-6-4 0,-11 4 0,10 0 0,-10 0-3,0 0-1,0 0-11,0 0-25,0 0-4,-10 0-2,10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1:32:14.616"/>
    </inkml:context>
    <inkml:brush xml:id="br0">
      <inkml:brushProperty name="width" value="0.15875" units="cm"/>
      <inkml:brushProperty name="height" value="0.15875" units="cm"/>
      <inkml:brushProperty name="color" value="#FFFFFF"/>
      <inkml:brushProperty name="fitToCurve" value="1"/>
    </inkml:brush>
  </inkml:definitions>
  <inkml:trace contextRef="#ctx0" brushRef="#br0">0 178 10,'0'0'13,"0"0"1,0 0-3,0 0 1,0 0-3,0 0-2,0 0 2,0 0-2,0 0-1,0 0 0,0 0 0,0 0-1,0 0-1,0 0 2,13 0-2,-13 0-1,15 0-1,-15 0 0,19 0 0,-6 0 0,3 4 0,1-4-1,5 3 3,-1 0-2,5 1-1,4-1 0,3 2 0,3 0 0,2 1-1,2 0 1,3 0-1,4 0 1,0 0-1,1 1 0,2 0 1,3-1-1,4-1 1,2-1 0,7 0-1,0-4 1,3 4 0,7-4 1,3 0-1,2 0-1,7 0 1,3 0 0,3 0-1,5 0 1,3 0-1,1-3 0,5 3 1,2-5-1,1 1 1,2 0-1,-1 0 0,0 0 1,3-2-1,-3 1 0,2 1 1,-4-1-1,-1 1 0,0-1 0,2 0 0,-1 0 1,2 1-1,-1-1 0,1 0 0,-3-1 0,1 0 1,-1 1-1,-3-2 0,-5 2 0,-3-1 0,-3 1 0,-2-1 0,-1 1 0,-5 0 0,-2-1 0,-1 0 0,-4 0 0,-2 0 0,-3 1 0,-4-2 0,-3 1 0,-4 0 0,-3 0 0,-5 1 0,-3 0 0,-3 0 0,-4 0 0,-4 0 0,-3 2 1,-4 0-1,-4 0 0,-1 3 0,-5-3 0,-1 3 0,-3 0 0,-3 0 0,0 0 0,-2 0 0,-3 0 0,0 0 1,2 3-1,-2-3 0,0 0 0,-1 3 0,0-3 0,-1 0 0,0 3 0,0-3 0,-11 0 0,16 3 0,-16-3 0,14 0 0,-14 0 0,14 3 1,-14-3-1,10 0 0,-10 0 0,0 0 1,12 0-1,-12 0 0,10 0 1,-10 0-1,11 0 0,-11 0 1,11 0-1,-11 0 0,14 3 0,-14-3 2,13 0-2,-13 0 0,10 0 0,-10 0 1,9 0-1,-9 0 0,0 0 1,10 0-1,-10 0 0,0 0 1,0 0-2,0 0 0,0 0-4,0-8-16,0 8-20,-10-24 0,1-10-2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1:42:43.028"/>
    </inkml:context>
    <inkml:brush xml:id="br0">
      <inkml:brushProperty name="width" value="0.15875" units="cm"/>
      <inkml:brushProperty name="height" value="0.15875" units="cm"/>
      <inkml:brushProperty name="color" value="#FFFFFF"/>
      <inkml:brushProperty name="fitToCurve" value="1"/>
    </inkml:brush>
  </inkml:definitions>
  <inkml:trace contextRef="#ctx0" brushRef="#br0">124-1 16,'-28'0'18,"18"4"-3,-2-4 1,3 4-1,-4-4-2,13 0-1,-19 5-2,19-5 2,-12 4-5,12-4-1,-12 3 1,12-3-3,0 0-1,0 0 0,-9 6-1,9-6 0,0 0-1,12 7 1,-12-7 0,20 11 0,-5-5 0,6 3-1,0 2 1,4 3-1,3 2 1,2 0-1,0 3 2,2 1-3,-1 2 1,3 1 0,-1 0-1,1 0 0,-3 0 1,1 1-1,-2-1 0,-1-2 0,-2-3 0,-2-1 0,-2-3 1,-1-4-1,-2-3 0,-4 0 0,0-4 0,-3 0 0,-2-3 0,-11 0 0,13 0 0,-13 0 0,0 0 0,9 0 1,-9 0-1,0 0 0,0 0 0,0 0 1,0 0-1,0 0 0,0 0 1,-9-6-1,9 6 0,0 0 0,-13-4 0,13 4 0,-13 0 0,13 0 0,-20 7 0,7 0 0,-2 3 0,-3 3 0,-2 2 0,-2 3 0,-3 5 0,-5 2 0,-1 3 0,0 0 0,-1 2 0,-2 0 1,2 2-1,0-3 0,2-1 0,4-1 0,3-4 0,1-3 0,5-2 0,4-5 0,2-4 1,11-9-1,-12 10 0,12-10 0,0 0 0,0 0 0,0 0-1,0 0 1,0 0 0,0 0 0,0 0 0,0 0 0,0 0 0,0 0 0,0 0 0,0 0 0,0 0-1,0 0 1,0 0 0,0 0 0,9-5 0,-9 5 0,14-8 0,-14 8 0,16-12 0,-7 7 0,0-2 0,2 2 0,-1-2 0,-1 2 1,0-1-2,-9 6 2,17-9-1,-17 9 0,14-9 0,-14 9 0,10-5 1,-10 5-2,0 0 0,11-5 0,-11 5-1,0 0-2,17-10-3,-13-4-10,4 2-23,3-1 0,-3-3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1:48:12.957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466 717 9,'-8'-26'17,"8"26"-3,-17-21-2,4 6-2,1 8-1,-8-2-1,3 9-1,-8-11-1,4 11-1,-5 0 1,0 0-2,-8 9 1,6 8-1,-5 1-1,4 14 0,-3 3 0,2 12-1,3 6-1,3 7 0,6 5-1,3 0 1,5 0-1,10-5 1,0-6-1,8-6 1,5-13-1,5-11 0,4-9 1,7-15-1,-1 0 1,1-20 0,2-10 0,0-7-1,-4-10 1,1-10 0,-4-8 0,-3-2 0,-3-4 0,-4 0-1,0 5 1,-3 6 0,-3 4 1,2 15 0,-6 8 0,0 9-1,-4 7 0,0 17 0,0 0 0,9 33 1,-9 3-1,0 12 0,0 14 0,0 10 0,0 4 0,0 4 0,0-4-1,0-5 1,5-8-1,-1-11 0,2-11 0,1-11-1,1-8 0,-8-22-3,17 15-4,-17-15-13,6-24-18,-6 24 0,10-47 0</inkml:trace>
  <inkml:trace contextRef="#ctx0" brushRef="#br0" timeOffset="782">629 64 23,'0'0'24,"0"0"-2,0 0-5,7 23-5,-7 14-1,0 4-4,0 18 1,0 15-1,0 14-3,0 9 0,0 10-2,4 1-1,2-2 2,-2-5-3,0-10 2,2-10-2,-2-14 0,3-15-4,-7-16 0,8-7-4,-8-29-9,0 0-10,0 0-9,11-18-1</inkml:trace>
  <inkml:trace contextRef="#ctx0" brushRef="#br0" timeOffset="1121">875 10 28,'16'-35'24,"-16"35"-4,0 0-5,0 0-3,4 48-1,-4 8-3,-7 5 1,7 23-2,-7 11-2,7 13-1,-4 7 1,4 6-2,0-10-2,0-3 0,5-9-1,0-10 1,-1-17-1,-4-10-1,5-16-1,-5-18-4,9-2-9,-9-26-22,0 0 0,0 0-2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1:48:14.672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-6 632 1,'6'-17'25,"-6"17"-3,0 0-1,0-21-3,0 21-4,0 0-1,0 0-3,13-20-2,-13 20-3,0 0-1,12 11 0,-12-11-1,14 34-1,-6-12 0,8 9-1,-2 7 0,1 2 0,0 9 0,2 2 0,-4 1 0,-4-3-1,0 1 1,-4-4-1,-5-5 0,0-8 1,0-7-1,-8-5 1,8-21 0,-13 9 0,13-9 0,-14-30 0,10-1 0,4-14 0,0-12 0,0-10 0,11-7 0,2-6-1,2 8 0,2-3-1,5 12-2,-5 8-3,5 19-7,-8 7-18,-1 12-8,2 17 0,-15 0 1</inkml:trace>
  <inkml:trace contextRef="#ctx0" brushRef="#br0" timeOffset="496">619 537 22,'14'-20'29,"-14"20"-11,0 0-1,-13-6-4,13 6-2,-23 32-3,7-3 1,-6 1-5,1 16 1,-1 4-2,2 10 0,1-1-2,6 2 3,5-3-3,8-6 0,0-8 0,15-7-1,2-11 0,7-13 1,1-13-1,7 0 0,3-20 0,2-2 1,-2-8-1,0-5 0,-6-4 1,-2-4 0,-5-1 0,-8-3-1,-9-1 1,-5 2 0,-9 1-1,-9 2-1,-2 12-1,-8-1-2,4 18-7,-9-5-7,11 12-19,5 7-2,0 0 1</inkml:trace>
  <inkml:trace contextRef="#ctx0" brushRef="#br0" timeOffset="970">984 498 15,'0'0'34,"0"0"-9,0 0-4,0 20-4,0-20-5,-10 25-4,3-9-3,7 12 0,-9 0 0,9 9-2,-9 2-2,9 5 1,0 1-1,0 1-1,0-5 1,6-4-1,2-5 0,1-4 1,3-10-1,3-7 0,3-11 0,2 0 0,0-11 1,3-5-1,-2-10 0,-1-4 0,-1-4 1,1-3-1,-5-3 0,0-3 0,-4-2 1,-2 3-1,-2 1 1,-2 6 0,-5-1-1,5 7 1,-5 8 0,0 21 0,0-26 0,0 26 0,0 0-1,0 0 1,-6 37-1,6-5 0,0 5 0,0 11 1,0 6-1,0 5 0,0 1-1,0-6 1,8-4-2,-3-11-1,4 0-2,-5-17-5,10-4-16,-14-18-12,20 0-2,-20 0 0</inkml:trace>
  <inkml:trace contextRef="#ctx0" brushRef="#br0" timeOffset="1556">1522 40 4,'-4'-22'35,"-2"-4"1,6 26-15,0 0-4,0 0-2,13 9-6,-13 9-3,10 19 1,-10 6-2,4 13-2,-4 5 0,0 13-1,0 0 0,0 8-1,0-8 0,0 0-1,0-5 1,0-6-1,0-5 0,7-10 0,-3-5-1,-4-14-2,7-1-3,-7-28-9,0 0-14,0 0-10,0 0 0</inkml:trace>
  <inkml:trace contextRef="#ctx0" brushRef="#br0" timeOffset="1880">1440 619 8,'-18'-10'36,"18"10"4,0 0-17,15-37-3,9 26-7,-3-13-2,15 7-5,-1-5-2,4 2-4,1 5-4,-8-6-12,-2 8-22,-3 13 0,-7-7-3</inkml:trace>
  <inkml:trace contextRef="#ctx0" brushRef="#br0" timeOffset="2249">1811 854 19,'-17'17'39,"17"-17"-1,0 0-18,22-21-5,-5-3-4,14 6-1,2-16-5,6 1-1,3-6-1,1 2-1,-1-4-1,-4 2 1,-6-2-1,-7 8 0,-10 0 0,-7 3 0,-8 8 0,-11 3-1,-6 1 1,-5 10-1,-7 8 1,-3 0-1,-4 15 0,-1 5 0,3 10 0,0 7 0,-1 8 0,6 5 0,5 7 0,5 5 0,5-1 0,8 0 0,6-4 0,13-5 0,5-9 0,8-8 0,9-14-1,3-12 0,6-9-1,1-13-2,7-2-7,-11-14-17,3-3-13,-4-3 0,-6-1 1</inkml:trace>
  <inkml:trace contextRef="#ctx0" brushRef="#br0" timeOffset="2805">2694 390 34,'14'-26'37,"-14"26"-11,0-26-8,0 26-2,-14-5-7,14 5 0,-28 5-4,10 8 0,-10-5-2,5 7 0,-8 1-1,3 7 0,-1-5-1,4 4 0,4 1 0,6-3 0,2 1-1,9-5 0,4 1 0,0-17 0,14 30 1,0-16-1,7-6 0,2 1 0,4 0-1,-1-1 2,-2-1-2,1 4 2,-4 2-2,0 2 2,-7 2-1,0 2 0,-3 1 0,-3 4 1,-4-2-1,-4 2 0,0 1 1,-4 0-1,-5-2 0,-5 1 1,-3 0-1,-7-4 1,-5 1 1,1-6-2,-3-4 1,-1-4 0,2-7 1,2 0-1,1-9 0,8-2 0,2-8-1,3-7-1,6 4-3,-6-13-22,10 3-15,4 3 0,-6-9-2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1:50:27.727"/>
    </inkml:context>
    <inkml:brush xml:id="br0">
      <inkml:brushProperty name="width" value="0.15875" units="cm"/>
      <inkml:brushProperty name="height" value="0.15875" units="cm"/>
      <inkml:brushProperty name="color" value="#FFFFFF"/>
      <inkml:brushProperty name="fitToCurve" value="1"/>
    </inkml:brush>
  </inkml:definitions>
  <inkml:trace contextRef="#ctx0" brushRef="#br0">115-2 6,'0'0'30,"-11"4"-14,11-4-2,0 0-1,-13 5 0,13-5-4,0 0 1,0 0-3,-13 10 3,13-10-4,0 0-2,-7 12 0,7-12 1,0 0-2,-12 12-1,12-12 0,-5 9-1,5-9 0,0 0 0,-7 10 0,7-10 0,0 0-1,0 0 0,-5 10 1,5-10-1,0 0 0,0 0 1,0 9-1,0-9 1,0 0 0,0 14-1,0-14 1,0 16 0,0-5-1,0 1 1,0 2-1,0 3 1,0 3-1,0 1 1,0 3-1,0 3 1,3 3-1,-3 2 0,0 3 0,0 0 0,0 4 0,0 2 1,-4 3-1,1 0 1,0 4 0,-3 1-1,2 3 2,-2-1-1,1-1 0,1-4 0,1-1 2,-1-3-2,4-4-1,-3-5 1,3-3-1,0-5 1,0-1-1,0-3 1,0-1-1,0-5 0,0-1 1,0-3-1,0-2 0,0-9 1,0 13-1,0-13 1,0 0 0,0 0 0,0 0 0,0 0 0,0 0 0,0 0 0,0 0-1,0 0 1,0 0-1,0 0 0,0 0 1,0 0-1,12-7 0,-12 7 0,13-3 0,-1 3 0,1 0 0,2 0 0,4 3 0,5 1 0,4 1 0,4 3 0,5 0 0,4 1 0,8 2 0,8 1 0,4 0 0,8 2 0,9 0 0,8-1 0,8 3 1,10-1-1,8 0 0,10 0 0,9-1 1,9-1-1,8 0 0,11-3 0,11-1 1,7-1-1,11-3 0,8-2 1,8-3-1,9 0 0,8 0 1,6-3-1,8-1 0,11-3 1,3 0-1,5-1 0,5 0 1,3 0-1,-1-2 0,3 4 1,-1-1-1,-3 0-1,-1 1 1,-1-1 0,0 0 0,-1 0-1,-1 1 1,-2-4-1,-1 2 1,-3 0-1,-3-1 1,-7 1-1,-7-1 1,-6 2-1,-8 0 1,-11 0-1,-7 0 1,-7 1-1,-8-1 1,-9 2-1,-6 0 1,-8 1-1,-6 1 1,-6 0 0,-10 3-1,-7-4 1,-9 4 0,-4 0-1,-7-3 1,-6 3 0,-7-3 0,-8 3 0,-3-4 0,-7 4 0,-6-6 0,-5 4 0,-4-2 0,-8 4 0,-5-4 0,-4 1 0,-4 3 0,-7-4 0,-4 4 0,-2-4 0,-6 4 0,-4-3 0,-3 3 0,-4-4 0,-1 4 0,-4-4 0,-1 1 0,-11 3 1,12-7-1,-12 7 0,8-9 0,-8 9 0,7-17 0,-7 5 0,5 0 0,-5-3 0,4-1 0,-1-5 0,0-2-1,-3-3 1,4-4-1,-4-3 1,3-6 0,-3-4 0,3-6 0,-3-2 0,0-2 0,3-2 0,-3 0 0,0-1-1,3 2 2,-3 3-1,0 3 1,-3 4-2,0 1 2,0 4-1,-1 6 0,1 3 0,0 3 0,0 2 0,3 7 0,-3 2 1,3 3-1,0 4 0,0 9 0,0-11 0,0 11 0,0 0-1,0 0 1,0 0 0,0 0 0,0 0 0,0 0 0,8 13 0,-8-13 0,4 11 0,-4-11 0,0 11 0,0-11 0,0 0 0,3 12 0,-3-12 0,0 0 0,0 0 0,0 0 1,0 0-1,0 0 0,0 0 0,0 0 0,0 0 1,0 0-1,0 0 0,0 0 0,0 0 0,-10 6-1,10-6 1,-8 10 0,8-10 0,-15 20 0,3-6 0,-2 4 0,-1 2 0,-4 3 0,0 1 0,-1 3 0,-2 0 0,0 1 0,3-1 0,-1 0-1,2-2 1,1-1 0,1-3 0,3-2 0,1-2 0,5-5-1,-1-2 1,8-10 0,-6 12 0,6-12 1,0 0-1,9-5 0,-9 5 0,17-20 1,-4 2-1,3-3 1,2-5-1,2-2 1,1-3-2,1-2 2,2-4-1,-2-1 0,0-1 0,-4 2 0,-1 2 0,-3 2 0,0 5 0,-5 2 0,-1 7 0,-1 3-1,-2 7 1,-5 9 0,7-9 0,-7 9 0,0 0 0,10 8 0,-10-8 0,13 13 1,-4-4-1,3 1 1,1 1-1,2 2 1,2-1 0,3 2-1,1 0 1,1 2 0,0-1 0,-1-1 0,-1 0 0,1 0-1,-5-1 1,1-1 0,-4-2-1,-3-2 0,-1-2 1,-9-6-1,13 8 1,-13-8-1,0 0 0,0 0-1,0 0-2,0 0-4,0 0-22,0-11-13,0 11-3,-4-15-1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1:50:39.051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25 15 16,'0'0'25,"-16"-19"-3,16 19-5,0 0-3,0 0-2,0 0-2,0 0 1,-10 12-4,10 14-2,0 5 1,0 13-2,0 11 0,5 14-1,-5 10 0,6 13-1,-2-4 0,3 4 0,-2-2-1,2-4 1,-3-10-2,2-9 2,1-11-2,-3-14 1,-4-8-1,4-11-1,-4-6-2,0-17-3,0 0-7,0 0-19,0 0-9,-8-23 1</inkml:trace>
  <inkml:trace contextRef="#ctx0" brushRef="#br0" timeOffset="368">513 458 26,'5'-17'34,"-5"17"-17,0 0-2,-18 0-6,-4 15 1,3 10-3,-8 5-1,2 10 0,-4 5-3,6 4 0,0 2-1,11 2 1,5-5-1,14-8 2,9-7-2,13-8-1,9-14 0,9-11 0,7-7 0,8-10 0,0-10 0,-5-6-1,-3-5 1,-8-1-1,-10-4 1,-10 0-1,-15 2 1,-17 1-1,-10 8 0,-13 6-1,-8 8-2,-5 3-1,1 15-7,-7 0-7,11 9-16,8 8-6,4-6 1</inkml:trace>
  <inkml:trace contextRef="#ctx0" brushRef="#br0" timeOffset="804">1003 498 23,'-5'-12'26,"5"12"-5,0 0-5,0 0-3,-18 17-1,18 4-2,-4 1-2,4 9-2,0 3-1,5 10 2,-1-3-4,4 4 0,1-4-1,0-5 0,0-6 0,-1-6-1,0-7 1,-3-4-1,-5-13 0,0 0 0,0 0 1,15-10-1,-15-6-1,6-3 1,-1-6 0,5-8-1,0-5 1,6-3-1,0-3 0,5-2 1,2 2 0,7 5 0,2 5 0,4 5 0,-4 9 1,4 10 0,-4 10-1,-1 19 1,-8 4-1,-2 13-1,-9 8 1,-4 7 0,-8 3-1,0 0 1,-4-2-1,-4-7 1,0-3-1,0-8-1,2-5-1,-2-9-2,8-2-3,0-18-3,8 17-9,-8-17-16,17-10-7,0 2 0</inkml:trace>
  <inkml:trace contextRef="#ctx0" brushRef="#br0" timeOffset="1338">2000 652 6,'54'-66'38,"-32"36"2,-9 0-13,-13-6-8,14 10-6,-14-7-2,0 15-4,-11-2-2,11 20-1,-29-21-2,9 21 1,-5 7-2,-1 7 0,-1 8 0,-3 10 1,-1 9-2,5 7 1,3 2-1,5 4 0,6-4 0,5-1 0,7-6 0,12-11 0,9-10 0,5-10 0,4-12 0,10 0 0,-2-13 1,3-5-1,0-5 0,-4 0 0,-1-5 0,-10 1 1,-4 0-1,-10 4 1,-4-1 0,-8 4 0,0 5 0,-4 3-1,4 12 1,-22-11 0,22 11-1,-20 19 1,9 3-1,4 10 1,1 11-1,6 13 1,0 13 0,0 10 0,6 10-1,1 5 1,-1 3-1,0 1 1,-6-4-1,0-7 1,-8-6-1,-9-6 0,-10-10 1,-12-7-1,-11-13 1,-10-7-1,-7-9 0,-11-9-1,-7-6 1,-4-14-3,0-7 0,1-15-2,11 0-6,1-21-12,26-4-20,22-11 1,22-13-4</inkml:trace>
  <inkml:trace contextRef="#ctx0" brushRef="#br0" timeOffset="2128">2548 876 30,'-17'-6'34,"27"-7"-8,-2-7-11,14 8-2,-1-14-2,12 2-3,-1-8-3,11 1 2,-3-3-3,-1 1 0,-3 0-1,-3 5 0,-7-4 0,-8 11 0,-12-1 0,-6 7-1,-8 1 0,-8 9 0,-9 5 1,-5 5-2,-8 9 0,-3 6-1,-7 12 1,1 6-1,1 5 0,3 6 1,7 3-1,10 4 1,11 2 0,15-4 0,14-1 0,11-4 0,9-8 0,8-7-1,8-6-1,3-12-2,6-4-2,-4-16-6,8 4-10,-7-11-20,-1-8-2,-2-8-3</inkml:trace>
  <inkml:trace contextRef="#ctx0" brushRef="#br0" timeOffset="2541">3445 566 4,'22'-53'38,"-12"32"3,-10 5-14,-10-9-8,10 25-7,-22-25-2,10 18-3,-17 3-4,6 4 0,-12 6-1,4 5 0,-5 4 0,2 6 0,3-1-1,0 6 1,7-3-1,6 5 0,4 0 0,14 0 2,0-1-2,17 3 0,3-3 0,8 0 0,5-1 0,3-1 0,3-2 0,6-1 0,-5-2 0,-2 1 0,-4-3 0,-8-1 1,-9 2-1,-5-1 0,-16 4-1,-14-4-1,-6 2-1,-11-1 0,-4 6-2,-11-8-1,4 8-2,-6-10-3,17 7-10,0-11-21,10-11 0,25 0-3</inkml:trace>
  <inkml:trace contextRef="#ctx0" brushRef="#br0" timeOffset="3046">3738 30 3,'-26'-5'38,"7"5"1,19 0-2,0 0-21,0 0-7,0 0 2,-5 15-3,10 10-3,-5 4 0,10 16-1,-2 11 1,4 14-1,-1 7-2,6 8 0,2-1 0,0-2-1,1-7-1,1-6 1,0-9-1,-5-14-1,2-9-1,-10-15-2,6-1-1,-14-21-7,12 17-9,-12-17-22,-8-13 1,4-2-2</inkml:trace>
  <inkml:trace contextRef="#ctx0" brushRef="#br0" timeOffset="3376">3664 502 28,'-18'-6'38,"2"6"1,16 0-17,4-15-8,4-1 0,18 5-4,3-11-2,19 7-1,3-9-1,9 3-2,3-2 0,1 5-2,-5 1 0,-4 3-1,-10 5 0,-12 2-1,-10 7 0,-7-6 0,-16 6 0,13 0 0,-13 0-3,0 0-1,0 0-11,0 0-25,0 0-4,-13 0-2,13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30T04:24:48.052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44 45 9,'-13'-27'36,"4"16"-5,9 11-8,-11-8-6,11 8-3,-8 17-6,5 4-4,3 5-4,3 13-5,2 2-7,7 7-23,10 6-1,1-4-1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30T04:24:48.41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-2 574 30,'0'-14'34,"0"14"-6,0 0-14,0 0-3,6 21 0,-6 3-5,0 6-2,0 6 0,0 5-1,5 4-1,-1-1-1,1-1-2,3-5 2,-1-3-2,4-7 1,-1-4 0,2-11 0,-1-8 0,3-5 1,0-9-1,1-5 1,0-8 1,-2-3-1,2-3 0,-3-3 0,-1 3 1,-3 2-1,1 3 1,-6 4-1,1 9-1,-4 10 1,0 0-1,12 6 0,-6 8 0,1 6 0,3 2-1,2 3 1,3-1-1,3-1 1,2-4-1,1-3 1,1-5-1,1-11 2,1-3 1,-1-10-1,0-6 1,-6-6 1,0-3-1,-5-5 1,-3-3 0,-5-4-1,-4-1 0,-8 3 0,-3 1-2,-4 5-2,-7 0-1,3 11-5,-7-2-18,5 10-14,4 3 2,3 5-6</inkml:trace>
  <inkml:trace contextRef="#ctx0" brushRef="#br0" timeOffset="593">615 197 27,'8'-17'36,"-8"17"-2,0 0-17,14 23-4,-10-2-4,6 12-2,0 7 1,5 12-5,0 5 0,4 5-2,-2 4 1,1-3-1,2 2-1,-1-5 0,-3-7 0,-1-8-1,-2-10 1,-4-8 0,-2-10 0,-2-6 0,-5-11 0,3-13 2,-3-6-2,0-5 1,0-7-1,0-4 1,0-2 0,5-2-1,1 1 1,0 6-1,1 6 1,4 5 0,-1 9 0,2 9-1,1 8 1,1 6 0,-1 8 0,1 3-1,0 4 1,1 2-1,-2 0-1,-1 0-1,-1 2-3,-5-9-5,6 3-18,-3-4-12,-5-8 1,-4-12-1</inkml:trace>
  <inkml:trace contextRef="#ctx0" brushRef="#br0" timeOffset="1077">1251 575 19,'0'-11'37,"0"11"-1,-14-7-16,8 19-4,-8 0-6,5 12-1,-5 3-5,2 5-2,0 6 0,3 1-1,2-1-1,7-3 0,0-7 1,10-5-1,4-10 1,5-9-1,4-12 0,2-8 0,6-7 1,-1-4 0,-1-6 0,-2-1 0,-6-3 1,-5 5 0,-8 3 0,-8 4 0,-10 5 0,-6 7-1,-8 8-2,-5 5-4,4 8-9,-6 4-23,6-2-2,7 2-1</inkml:trace>
  <inkml:trace contextRef="#ctx0" brushRef="#br0" timeOffset="1545">1518-7 23,'-10'-5'39,"10"5"-3,-7 14-16,12 4-3,-2 4-5,7 15-4,-3 4-3,6 14-1,-2 8-1,3 9-2,-2 5 1,1 3-1,-3-3 0,1-3-1,-2-3 0,-2-8 1,-1-11-1,-1-10-1,-1-11-2,-4-10-4,8-5-14,-8-16-17,0 0-1,14-18-2</inkml:trace>
  <inkml:trace contextRef="#ctx0" brushRef="#br0" timeOffset="1888">1807 702 1,'21'-18'34,"-9"9"-6,0-2-10,-2-6-1,4 3-2,-3-7-1,2 4-5,-3-4-2,2 4 1,-6-2-3,-2 4-2,-8 2 1,4 13-2,-16-14 0,1 14 0,-3 5 0,-2 7-1,-4 3 0,3 10 1,0 3-2,4 5 1,4 1 0,4 3 0,9 2-1,0-4 2,11-3-1,6-6-1,8-7 1,6-9-1,5-10 0,4 0-1,6-14-6,-6-7-18,3-2-14,-2-1-2,-8-5-2</inkml:trace>
  <inkml:trace contextRef="#ctx0" brushRef="#br0" timeOffset="2512">2307 551 18,'15'-5'39,"-15"5"-3,16 0-16,5 0-2,-4 0-6,10 0-1,-2-3-5,6 3-2,-3-6-3,0 2-5,2 1-23,-5-2-12,-8 0 0,1 2-2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30T04:24:46.28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263 0 7,'0'0'31,"0"11"-7,0 6-5,0 9-5,-6 7-4,6 14-1,3 9-2,3 14 0,-2 9-2,4 11-2,-4 5-1,2 5 1,-1 0-1,-1-2 3,-4-6-4,3-8 1,-3-11-2,0-11 2,0-14-3,0-12-2,6-10-6,-6-15-7,0-11-18,0 0-4,10-20 1</inkml:trace>
  <inkml:trace contextRef="#ctx0" brushRef="#br0" timeOffset="390">0 860 31,'10'12'31,"-3"6"-13,6 10-4,0 5-3,7 9 0,-1 5-2,4 5-3,-2-2-2,3 2 0,-2-6-3,0-3 1,0-5-1,-2-9-1,0-7 0,-3-8 0,-2-11 2,2-6 1,0-11-2,2-4 1,2-11 0,4-3 2,2-7-2,4 2 0,2-2 0,3 1-1,-1 2 0,2 5 0,-4 4 0,-4 6 0,-5 8-2,-8 2-1,-1 11-11,-15 0-25,0 0 0,-6 13 0,-10-13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30T05:04:08.507"/>
    </inkml:context>
    <inkml:brush xml:id="br0">
      <inkml:brushProperty name="width" value="0.10583" units="cm"/>
      <inkml:brushProperty name="height" value="0.10583" units="cm"/>
      <inkml:brushProperty name="color" value="#FFFF00"/>
    </inkml:brush>
  </inkml:definitions>
  <inkml:trace contextRef="#ctx0" brushRef="#br0">11059 9994 9,'-17'8'29,"17"1"-1,0 3-13,-4 1-3,4 7-4,7 4 0,4 8-4,-1 5-1,8 7 0,2 5-1,8 6 1,5 5-2,5 9 1,5 1-2,5 7 1,5 8-1,4 7 1,7 8 0,5 7 0,5 9 1,8 8-1,4 11 1,9 7-1,4 8 1,7 6-1,2 7 0,5 3-1,4 1 1,1-2 0,2-2-1,4-4 2,2-7 0,7-6 0,1-5-1,2-4 2,0-12-2,3-3 0,-1-9 1,-3-4-1,-5-10-1,-9-6 0,-9-10 1,-6-7-1,-8-6-1,-11-9 1,-10-6 0,-8-7 0,-7-8 1,-9-7-1,-4-5 0,-11-6 0,-3-4 0,-8-4-1,-6-4 1,-5 0-1,-5-5 1,-11-5-1,11 8 0,-11-8-1,0 0 0,-11-6-4,11 6-6,-20-3-20,6-7-5,2 6-1</inkml:trace>
  <inkml:trace contextRef="#ctx0" brushRef="#br0" timeOffset="579.0567">14505 14611 28,'0'-11'35,"0"11"-15,0 0-7,14 12-2,-14-12-2,25 8-3,-7-4 1,10 5-4,7-4 0,6 4-1,4-1-1,3 1 0,0-1-1,0-1 0,-1-3 0,-7-4 0,-6 0 0,-9-4 0,-5-5 0,-7-8 0,-9-6 0,-8-7 1,-7-6 0,-5-6 1,-6-5 0,-3-3 1,-1 4-2,-1 2 1,2 6-1,5 4-1,0 9 0,5 5 0,5 7-1,1 1-2,9 12-5,-9-17-15,5 5-13,4 12-2,-6-24-1</inkml:trace>
  <inkml:trace contextRef="#ctx0" brushRef="#br0" timeOffset="1654.1625">11271 10034 2,'-29'13'28,"16"-9"-6,1-1-1,12-3-3,-14 3-6,14-3-2,0 0-1,0 0-2,0 0-3,0 0 0,17 0-2,-1 4 1,4-4 0,10 6 0,5-1-1,8 3 0,8 1-1,9 5 0,8 1-1,10 2 1,9 2 0,11 2-1,6 1 1,8 0-1,11 3 1,9-1-1,8 2 1,6-2-1,2 1 0,8 1 1,3-4-1,-1-2 0,-1-1 0,-5-2 1,-5-4-1,-6-2 0,-11-2 0,-12-1 1,-14-3-1,-13 0 0,-12-1-1,-14-1 0,-13-1 0,-10 1 0,-5 1-1,-9-1 0,-1 2 0,-5-3 0,-1 2-3,-5-4-3,2 8-5,-6-2-18,-12-6-4,9 4-3</inkml:trace>
  <inkml:trace contextRef="#ctx0" brushRef="#br0" timeOffset="2369.2363">14372 10391 16,'-11'0'33,"11"0"-8,0 0-6,-11 0-6,11 0-2,0 0-3,0 0-2,15 0-3,-2 4 0,2 2 0,7 0-1,4 4 1,9 1-1,0 3-1,5 0 0,3 1-1,1 0 1,-2 1-1,-2-3 0,-6-1 1,-6 0-1,-5-4 1,-7 0 0,-6-2 0,-10-6 0,0 9 0,-11-4 0,-8-2 0,-6-1 0,-5 5 0,-5 0-2,-3 0 2,-1 3-1,-2 3 0,3 3-1,2 1 1,3 3-1,5-1 0,3 0-2,4 1-3,-1-8-10,3-2-21,8-3 2,-4-12-6</inkml:trace>
  <inkml:trace contextRef="#ctx0" brushRef="#br0" timeOffset="3512.3512">11319 9835 12,'-18'0'12,"18"0"1,-8-13-3,8 1 0,0-6-3,4-6-1,6-5-1,2-9 0,7-4 0,5-10 0,8-6 0,6-13-3,7-6 1,9-11-2,7-10 3,9-13-3,12-9 2,9-12-3,11-10-2,12-11 5,11-9-1,12-10 0,9-7 0,10-11 0,7-2-1,7-4 4,6 0-1,2 0-2,3 8 0,-4 5 0,0 12 1,-9 13-1,-3 16 0,-14 14-1,-11 17 0,-17 18 1,-17 20 0,-19 16-2,-13 11 0,-15 17 0,-11 6 1,-12 10-1,-4 3 0,-4 1 0,-1 1 1,-3-1-1,-1 3 0,-5-4 0,-6 3-2,-12 7-7,4-12-13,-17 10-14,-5 7-2,-10-5 0</inkml:trace>
  <inkml:trace contextRef="#ctx0" brushRef="#br0" timeOffset="4316.4302">14658 5475 8,'0'0'18,"0"0"-3,0 0 0,16 9-5,-6-9 0,8 8 0,1-8 0,10 8-2,2-5-1,6 4-2,3-4-2,7 3 2,-2-2-2,1 1-1,-1-1-1,-5 2 0,-2-1-1,-4 2 1,-7 0-1,-5-2 1,-6 3 0,-3 1 0,-8 0 0,-5 5 0,-5 1 0,-5 0 0,-4 2-1,-4 5 1,-6 2-1,1 2 1,-2 0-1,-2 2 0,2 1 0,1 1 0,0 3 0,4 0-1,2 2 1,2 0 0,3-1 1,4 0-2,1-2 1,1-3-3,4-3-6,0-2-25,-2-12-2,5 1-2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30T04:24:51.35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70 1014 26,'-13'-15'35,"3"22"-2,2 5-22,8 14-3,-4 6-2,4 12 0,0 9-2,0 9-2,0 5 0,0 3-1,3-1 0,-3-2 0,3-6-1,-3-9 1,0-11-1,-3-11 1,-2-12 0,5-18 0,0 0 1,-9-11 1,4-14 0,2-6-1,-2-11 0,1-6 0,1-11 0,-1-6-1,4-9 0,0 0 0,7-3 0,0 4 1,3 2-1,4 10 0,2 8 1,5 12 0,4 12 0,1 11-1,4 13 0,-2 10 0,0 10-1,-1 8 0,-4 6 0,-5 5-1,-8 4 0,-6 0-1,-4 1-1,-14-6-2,2 0-5,-12-14-9,2-3-20,-1-5-1,-2-11 1</inkml:trace>
  <inkml:trace contextRef="#ctx0" brushRef="#br0" timeOffset="546">548 853 20,'12'-12'40,"-12"0"-3,0 12-15,-13-12-5,13 12-4,-18 0-5,18 0-4,-21 8-1,11 5 0,-2 6-3,4 7 1,0 6-1,2 4 0,2 4 0,4-1-1,4 0 0,1-5 1,3-7-1,1-9 0,3-7 0,2-11 0,0-7 1,-2-7-1,0-4 1,-2-4 1,-3-5-1,-1 1 0,-1-3 1,-2 1 0,-3 1 0,3 5 0,-3 0 1,4 6 0,0 4-1,-4 12 1,17-3-1,-5 13 1,0 6-1,2 7-1,-2 3 0,0 3-1,1 3-2,-4-5-3,3 4-13,-3-8-22,-2-10 2,-7-13-5</inkml:trace>
  <inkml:trace contextRef="#ctx0" brushRef="#br0" timeOffset="1014">846 854 10,'-11'-20'39,"11"20"2,-5-12-2,5 12-25,0 0-2,18 0-4,-2 11-3,-4 5-2,4 7-1,-2 6-1,1 2 0,-4 3 0,-3 1-1,-2-1 0,-3-3 0,-3-7 0,5-5 1,-5-6-1,0-13 3,0 0-2,0 0 1,0-19 1,4-2-1,-1-7 1,2-4-1,2-5 1,3-2-2,1 0 0,2 2 0,1 1-3,-2 0-1,7 12-13,-8-1-23,4 3-3,-3 3-1,-1 2-2</inkml:trace>
  <inkml:trace contextRef="#ctx0" brushRef="#br0" timeOffset="1451">1299-6 28,'12'0'41,"-4"9"-4,-8 6 4,-5 9-35,5 12 0,0 10 0,0 14-1,0 10-2,0 10 0,0 5-1,5 8 0,-1-2-1,0-1-1,1-7 0,0-7-1,1-11-1,-3-14-1,4-10-2,-7-16-4,10-10-22,-10-15-9,11-10-2,-3-9 1</inkml:trace>
  <inkml:trace contextRef="#ctx0" brushRef="#br0" timeOffset="1747">1120 654 6,'-9'-9'38,"19"1"3,7-5-1,11-4-18,11 4-12,-1-4-1,8 2-2,-5 2-5,-3 1-3,1 9-12,-10 3-26,-10 0 0,-4 6-3,-15-6 1</inkml:trace>
  <inkml:trace contextRef="#ctx0" brushRef="#br0" timeOffset="2043">1681 299 38,'8'-10'39,"-8"10"0,0 0-14,4 25-10,-10-9-6,3 12-3,-6 3-6,-4 0-10,0 5-26,-1 0-4,-2-6-2,7-2 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30T04:24:54.682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202 107 33,'-4'-10'35,"4"10"-8,-11-10-8,11 10-2,-8 15-7,8 5-1,-9 8-4,6 16-3,-3 12 0,2 17 0,-1 16-1,5 10 0,-3 7-1,3 6 2,0-3-2,3-5 1,-3-13-1,5-12 0,-2-19-3,-3-17-3,5-12-12,-2-18-20,-3-13 1,8-21-3</inkml:trace>
  <inkml:trace contextRef="#ctx0" brushRef="#br0" timeOffset="405">105 47 19,'-10'-19'29,"-2"16"-13,12 3-6,-15 18 1,5 1-4,3 9-2,-2 3-1,2 7 1,-4-2 0,5 2-1,-4-7 2,6-2 0,-1-12-2,5-4 0,0-13-1,0 0 0,0-22 1,5-3 0,1-7-2,2-3 1,3-6-1,1 3 1,1-2-1,0 8 1,0 3 0,2 12-1,1 5 0,3 12 0,0 6 0,2 11-1,2 9 0,5 5-2,3 10-3,0-2-10,9 7-25,2 5 0,-2 0-2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30T04:25:07.692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54 59 2,'-10'-15'26,"-2"2"-1,5 4-2,7 9-2,-13-13-3,13 13-1,-6-10-4,6 10-2,0 0-4,0 0-2,-6 12-1,6 5-2,0 7-1,3 5-3,1 9-2,-1 1-13,9 5-22,3-3-2,4-7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30T04:24:56.132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238 580 6,'0'0'22,"0"0"-2,0 0 0,-13-7-3,13 7-3,-9-7-1,9 7-3,-14-6 1,14 6-5,-17-4 0,6 4-1,-2 0-1,0 8-1,-4-2-1,3 5 1,-4 4-1,2 6 2,1 6-2,-3 5 2,2 5-3,3 5 4,1 6-4,3 0 2,9 5-2,0-53 0,0 51 2,0-51-2,12 46 1,-12-46-3,0 0 0,44 55-6,-44-55-9,55 33-18,-1-30-8,2-11 2,-1-16-3</inkml:trace>
  <inkml:trace contextRef="#ctx0" brushRef="#br0" timeOffset="390">588 511 19,'-18'-6'37,"3"10"-2,0 3-1,1 8-23,-4 3-5,4 12 2,-3 5-5,2 10 3,2 3-3,5 5 2,5 0-2,3-2 1,9-7-2,5-5-1,5-12 0,4-10-1,3-10 2,1-10-2,1-10 0,-1-7 1,0-7 0,-4-5-1,-3-3 1,-3-2-3,-7-1 2,-5 1-3,-8 3 3,-7 3-2,-7 6 1,-6 5-3,-4 7 2,-2 6-1,2 10-2,-4 4-6,13 7-14,2 0-10,8 0-4,8-1 3</inkml:trace>
  <inkml:trace contextRef="#ctx0" brushRef="#br0" timeOffset="843">888 639 4,'-17'0'34,"4"-3"-7,13 3-6,0 0-3,0 0-4,0 0-1,0 16-5,10 5 1,-3 1-5,4 5 0,-1 2-2,-1 2 2,1 0-3,-3-2 2,-2-6-3,-1-6 1,-4-4 0,0-13 1,5 11-1,-5-11 0,0-15 0,0-1 1,0-2-1,4-6 0,-4-6 0,8-2-2,-8 0 2,8 1-2,-2 2 2,3 2-2,1 3 2,1 7-3,2 4 3,1 8 0,3 5 1,1 10-2,0 8 1,-2 6 2,1 8-3,-2 9 3,0 6-3,-3 5 3,-2 3-4,-10-55 3,7 54-3,-7-54-3,8 51-8,-8-51-17,4 38-11,4-13 0,-8-25-2</inkml:trace>
  <inkml:trace contextRef="#ctx0" brushRef="#br0" timeOffset="1373">1458 181 16,'0'29'35,"-10"-12"-2,2 7-2,-5 2-22,2 2-5,6 8-2,0 4 1,5 9-1,0 5 2,5 8 2,1 1-1,5 6-1,3-4-2,-1-1 0,3-4-4,-5-6-2,-11-54-11,14 46-17,4-11-3,-9-12-2</inkml:trace>
  <inkml:trace contextRef="#ctx0" brushRef="#br0" timeOffset="1654">1315 640 22,'-20'13'40,"20"-13"-3,-9 4 2,9-14-26,9 2-6,2-5-3,6 2 0,3-3-1,5 4-2,6 3-4,3-1-7,8 8-26,1 4-4,3 7 0,0 1-1</inkml:trace>
  <inkml:trace contextRef="#ctx0" brushRef="#br0" timeOffset="1888">1977 664 17,'-25'-8'34,"6"-1"0,-2-7-19,7 4-2,-9-5-2,6 5-2,-4-2-2,3 6 0,-2 1-2,2 7-1,-1 0-1,3 8-1,1 6 0,3 7 1,3 8-2,2 4 1,7 3-2,0 5 3,9 0-3,1-1 2,3-4-2,3-7 0,1-8 0,0-6 0,1-6 0,-3-9 0,1-10 0,-3-4 0,-1-6 0,0-1 0,-2-4 1,-1-3-2,-3-1 2,2 2-2,-4 1 3,2 5-2,-6 4 2,4 4-3,-4 13 4,0 0 0,16 24-2,-7 1 2,3 8-3,0 9 2,4 6-3,0 1 1,-16-49-4,18 50-3,-18-50-6,21 45-20,-21-45-7,22 31-2,-7-12 2</inkml:trace>
  <inkml:trace contextRef="#ctx0" brushRef="#br0" timeOffset="2403">2156 565 33,'12'-6'38,"-12"6"1,5 14-1,0 1-29,-5 5-4,6 8 1,-3 2-3,3 5 1,-2 3-3,1 1 1,-1-2-3,-4-5-2,8 0-10,-8-11-21,0-6-7,0-15 0,0 0 0</inkml:trace>
  <inkml:trace contextRef="#ctx0" brushRef="#br0" timeOffset="2652">2106 258 37,'0'0'36,"-8"23"-6,2-11-14,2 3-42,4 4-10,0 3-2</inkml:trace>
  <inkml:trace contextRef="#ctx0" brushRef="#br0" timeOffset="2871">2455 543 10,'-20'0'38,"8"0"1,12 0-11,-12-3-10,12 3-4,0 0-5,0 0-3,0 22-2,3-3-2,5 9 2,0 3-3,1 6 2,1 4-3,-2 0 4,-1-1-3,-1-2 1,-3-8-1,1-7-1,-4-3 0,0-7 1,0-13-1,0 0 0,0 0 0,3-17 0,-3-3 1,0-4-1,-4-8 0,4-6-2,-6-3 2,6-1-1,-3 1 2,3 3-3,0 3 4,6 3-4,0 8 4,1 7-2,2 8 1,3 9 0,0 0-1,4 12 1,2 6-1,2 7 1,1 6 0,0 5 2,2 2-3,-1 2 2,-2 2-3,-2-2 2,-2 0-3,-6-5 0,0-2-5,-7-5-6,5-1-17,-5-12-11,-3-15 2,0 0-4</inkml:trace>
  <inkml:trace contextRef="#ctx0" brushRef="#br0" timeOffset="3386">2839 795 8,'11'10'36,"-11"-10"3,0 0-4,0 0-14,0 0-9,0 0-4,3-21-3,2 5-3,0-4 0,1-2-2,0-3 2,1-2-3,-1-3 2,-3 1-2,-3 3 3,0 3-1,0 3 0,-6 5 1,-3 3-1,0 6 0,-4 6 2,1 5-2,0 6 0,1 7 0,3 6 0,2 7 2,2 3-3,4 4 3,0 1-3,9 2 3,1 0-3,3-2 2,3-2-2,2-6 0,0-3-1,1-6 0,3-5-2,-3-10-1,4-7-7,-7-7-15,0-10-16,2-7 3,-5-2-5</inkml:trace>
  <inkml:trace contextRef="#ctx0" brushRef="#br0" timeOffset="4010">3087 612 2,'-9'9'33,"9"-9"3,-12 0-16,12 0-4,0 0-2,0 0-1,0 0-4,0 0 0,0 0-3,0 0-1,0 0-2,0 0 0,12 4-1,0 6-1,1 1 1,5 3 1,1 5-2,2 4 2,-1-1-2,1 2 2,-5 3-3,-1 0 3,-4-2-3,-4 2 1,-4-5 0,-3-4-1,-6 1 1,-1-7 0,-4-7 0,1-5 0,-1-12 0,1-7-1,1-11 1,4-8-4,5-11 2,0-9-9,14 0-20,-2-11-15,3 0 3,2 1-4</inkml:trace>
  <inkml:trace contextRef="#ctx0" brushRef="#br0" timeOffset="4977">3493 771 14,'0'0'38,"0"0"1,0 0-2,-13 5-20,13-5-3,0 0-4,11-11-3,-11 11 0,23-13-5,-6 2 2,8 2-3,2-3 1,5 3-2,-1-1 1,2 4-2,-6 0 1,-2 6 0,-5 0-1,-5 5 2,-5 1-4,-10-6-2,11 15-11,-11-15-23,0 0-3,-14 0-2,8-12 2</inkml:trace>
  <inkml:trace contextRef="#ctx0" brushRef="#br0" timeOffset="5694">4159 629 4,'4'-33'36,"-4"20"1,-7-5-15,7 5-4,-11-2-3,11 15-5,-18-15-1,7 15-4,-5 6 0,1 7-2,-3 7 0,3 7 1,-1 9-2,4 4 1,2 4-2,6 3 3,4 0-4,7-2 2,7-2-4,3-9-2,8-6-1,-1-8-4,10-5-6,-5-15-8,8 0-8,-3-16-5,0-6-2</inkml:trace>
  <inkml:trace contextRef="#ctx0" brushRef="#br0" timeOffset="5960">4432 668 26,'-6'-61'28,"0"41"-2,-9 1-6,5 13-2,-8 1-2,5 12-7,-5 3 0,6 12-4,-1 5-2,2 4 2,4 4-3,4 4 1,3-3-2,6 0 2,3-3-3,4-8 3,4-9-3,3-4 0,-1-9 1,2-7-1,-2-8 2,-1 0-2,-4-6 1,-2-1 0,-4-3 0,-5-1-2,-3 0 2,-9 3-2,-1 0 1,-4 0-2,-3 4 0,-1 3-1,2 3-1,-2 2-4,8 8-8,-1 0-26,11 0 2,0 0-2</inkml:trace>
  <inkml:trace contextRef="#ctx0" brushRef="#br0" timeOffset="6365">4575 549 28,'14'18'40,"-9"-5"-5,-5 9-4,-5-1-24,5 9 2,0 0-6,0 5 3,0 0-3,5 0 1,-5-4-1,7-4 1,-4-8-2,1-6 0,-4-13-1,0 0 1,9 0-1,-4-14-1,-5-6 1,6-6-3,-6-4 2,4-2-3,-4-4 3,5 3-1,-2 0 1,2 2-1,-1 5 2,3 6 0,0 8 0,4 4 1,0 8-1,4 9-1,1 8 1,2 7 2,1 9-3,2 5 3,2 4-3,1 3 2,-2-1-3,-3-3 2,-2-6-5,-5-9-4,2-7-7,-11-10-19,-3-9-8,6-18-1,-6-6 1</inkml:trace>
  <inkml:trace contextRef="#ctx0" brushRef="#br0" timeOffset="6786">4913 365 1,'0'-86'41,"3"58"0,-3 16-9,0 12-8,0 0-8,13 15-6,-6 19-4,1 3-2,1 12-2,2 8 1,3 10-1,-1 4-1,2 0 0,1 0-3,-3-8 0,3-5-7,-7-12-9,3-13-23,-3-14 0,-9-19-2</inkml:trace>
  <inkml:trace contextRef="#ctx0" brushRef="#br0" timeOffset="7036">4883 593 30,'-13'0'40,"13"0"-1,0 0 1,15-14-34,5 1-4,8-1-6,-1-9-21,8-1-13,5 0-1,-2-3-3</inkml:trace>
  <inkml:trace contextRef="#ctx0" brushRef="#br0" timeOffset="7442">5442 608 30,'0'-15'28,"-9"-6"-3,9 12-5,-13-5-5,13 14-1,-18-20-5,8 12-1,-4 0-3,3 4-2,-4 0 0,2 4-2,-3 3 1,1 5-2,-1 5 1,1 7-1,2 7 0,1 8 3,3 2-3,3 2 2,6 2-2,5-2 3,3-6-3,4-6 2,2-7-2,2-10 1,0-7-1,0-8 0,-1-6 1,-3-6-1,0-6 1,-2-3-2,-3-2 2,1 1-2,-4 0 3,2 4-3,-6 3 4,5 7-5,-5 13 5,6-10-2,-6 10 0,14 18 2,-4 0-2,1 5 1,2 4-2,0 3 0,2 1-2,-2-1-1,4-1-12,-10-8-20,5-8-7,-2-9-2,-1-7 0</inkml:trace>
  <inkml:trace contextRef="#ctx0" brushRef="#br0" timeOffset="7925">5662 534 10,'9'-10'42,"1"10"-1,-7 11-1,-6 2-23,8 12-8,-5 7-4,3 7 0,-3 2-4,4 3 1,-1 1-3,-3-5-3,8 1-13,-5-13-22,-3-9-2,0-19-1</inkml:trace>
  <inkml:trace contextRef="#ctx0" brushRef="#br0" timeOffset="8222">5835 540 26,'0'0'39,"0"0"0,0 0-18,0 0-10,0 0-2,6 10-1,-2 5-3,3 6-2,-1 4-1,2 6 2,2 4-2,3 3 2,-4-2-3,2-2 2,-4-6-3,-1-4 4,-2-7-4,1-6 0,-5-11 1,0 0-1,0 0 0,-12-24 0,9 2 0,-1-7-2,-1-5 2,1-4-3,-1-4 3,5-1-2,5 2 2,2 4-1,2 0 2,3 6 2,2 7-1,3 12 2,3 5-3,1 7 1,-3 11-1,2 6 0,0 9 0,-2 9-2,0 6 2,-1 4-1,-5 2-1,-4-2 2,-2 0-4,-6-5 1,0-1-10,-7-11-8,0-8-23,7-20 1,-15 7-3</inkml:trace>
  <inkml:trace contextRef="#ctx0" brushRef="#br0" timeOffset="8736">6323 703 19,'16'30'41,"-13"-19"-5,-7-1-2,4-10-29,0 0-2,-10-18 4,10 6-4,0-8 1,9-1-2,-4-3 1,6-4-2,-1 0 2,4 1-1,-4 1 0,0 4 0,-4 1-1,-2 5 1,-7 4 0,3 12-1,-17-9 0,0 12 1,-4 6-1,-2 5 0,-2 6 1,0 6-1,2 6 0,1 6 2,7 6-3,6 2 3,9 2-2,7-2 2,11 2-2,10-2 2,9-6-3,4-10 0,6-8 0,3-7-1,2-10-1,-8-10-4,2-6-13,-12-12-21,-3-5-5,-9-7 1</inkml:trace>
  <inkml:trace contextRef="#ctx0" brushRef="#br0" timeOffset="9267">6667 694 10,'13'0'42,"8"-16"-2,-9 4-3,0-11-26,9 3 0,-4-6-6,1 3-1,-2 1-1,-1-1-2,-5 5 1,-4 0-2,-6 4 1,0 3 0,0 11 0,-20-13 0,5 13 0,-5 0 0,-2 3-1,0 5 1,-3 5-1,-2 4 1,0 5 0,2 5 1,2 5-1,6 5 4,5 2-4,9 0 3,6 0-3,12-5 2,8-4-2,5-6 2,9-6-3,4-9-1,4-9 0,-3 0-2,3-9-6,-13-8-23,2-5-11,-7-7-3,-10-3 0</inkml:trace>
  <inkml:trace contextRef="#ctx0" brushRef="#br0" timeOffset="10094">7094 2 18,'0'0'40,"0"-9"-1,0 9-17,0 0-4,0 0-5,0 0-5,0 0-2,-3 14-3,6 0-2,-3 3-2,3-1-5,3 10-14,-6-4-20,3-6 0,-3 0-4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9T08:30:13.254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1642 585 20,'-13'-43'17,"-1"23"-3,-2 1-1,-7 3-2,-4 2 1,-10 3-2,2 4 0,-10 3 0,0 12 0,-8-2-4,4 10 0,-6 2 0,4 11 0,-1 3-3,5 11 1,0 6-2,6 8 1,2 6-2,5 7 1,7 7 0,6 3-1,5 5 0,9 1 0,7 0 0,9 0 0,6-4-1,8-5 1,8-8 0,9-9 0,7-9-1,5-12 1,9-14 0,5-10 1,6-15-2,3-11 1,2-11-1,3-14 0,1-10 0,0-10 0,-2-6 1,0-5-1,-8-6 1,-3-1 0,-7-1-1,-9 2 1,-10 2 0,-12 1 0,-12 2-1,-12 2 1,-15 4-1,-14 4 0,-13 5 1,-13 5-1,-13 7 0,-7 9-1,-9 6 1,-9 7-1,3 9-2,-4 7-1,5 13-7,-3 4-16,11 12-14,7 9 0,5 8-3</inkml:trace>
  <inkml:trace contextRef="#ctx0" brushRef="#br0" timeOffset="2030">1648 1805 10,'-6'-9'17,"6"9"-3,0 0 1,-10-6-5,10 6 0,-13 0-2,13 0-1,-17 3-3,7 2 1,-6 0 0,1 5 0,-6-2-1,1 7 1,-5-2 0,2 6 1,-3 1-3,-1 7 0,-2 3-1,0 8 0,-2 7 0,1 9 1,-1 7 0,1 9-1,-2 8-1,1 9 0,-2 8 1,3 6 0,1 6-1,2 6 0,1 4 0,2 6 0,4 5 0,4 2 0,2 3 0,7 2 0,2 1 0,5 5 0,0 0-1,5 1 1,1-4-1,2 1 1,3-6-2,-1-2 1,6-10 0,2-6-1,4-11 1,5-9 0,4-12-1,6-14 1,4-11 0,6-15-1,3-13 1,4-12 0,3-18 0,1-13 0,2-14 0,1-13-1,-1-13 1,1-11 0,1-10 0,1-10 0,-1-8 0,3-5 0,-3-8 0,-2-3 0,-1-3 0,-4-5 0,-4-2 0,-6 0 0,-5-1 0,-6-1 0,-6-2 0,-6-2-1,-6 1 1,-6-1 0,-5 2 0,-5-3 0,-9 3 0,-3 1 0,-3 5 1,-4 5 0,-3 4 0,-5 6 0,-4 4 0,-4 7 0,-3 6-1,-4 8 2,-3 6-2,-3 7 0,1 7-1,-3 7-1,3 14-1,-5 3-4,8 19-10,-8 7-19,3 6-4,4 16-1</inkml:trace>
  <inkml:trace contextRef="#ctx0" brushRef="#br0" timeOffset="5294">1771 2741 3,'0'-13'10,"0"13"0,3-11 2,-3 11-3,0 0 1,5-12 0,-5 12-2,0 0 0,10-9-1,-10 9 0,14-3-2,-4 3 1,3 0 0,2 0-2,6 0-1,3 0 1,6 0-1,3 0 0,5 0-1,5 0 0,4 0-1,3-8 1,3 0-1,6-5 1,2-2-1,4-4 1,3-2-1,2-3 0,3-1 1,2-3-2,2-2 3,-2-1-3,1-1 1,-3 2-1,-3-1 1,-3 1-1,-5 0 1,-4 5-2,-5 2 1,-4 4 0,-5 0 0,-5 6 0,-5 0 0,-5 4 0,-5 3 0,-6 0 0,-4 4 1,-4-3-1,-10 5 1,9-7-1,-9 7 1,0-13 0,0 3 0,-6-3 0,1-3 0,-1-7 0,-2-1-1,-1-6 1,0-4-1,-2-7 1,-1-4 0,-3-5-1,1-3 0,-3-6 1,1-6-1,0-3 0,-2-3 0,-1-1 1,1-6-2,0 0 1,-1-1 1,1-1-2,-4-3 2,0 2-1,-1 0 0,-3-1 0,-5 3 1,-3 0-1,-2 0 0,-4 4 1,-2 4-1,-5 1 1,-2 5-1,-2 4 0,-4 3 0,-1 9 0,-3 5 0,-3 6 1,-3 8-1,0 8 0,-1 6 0,-6 8 0,1 8 0,-3 4 0,-1 6 0,1 7 0,1 2 0,2 4 1,4 5-1,5 2 0,4 4 0,7 2 1,7 1-1,5 1 0,5 1 0,8 0 0,2-3 1,8-4-2,4-4 1,6-5 0,6-4 0,0-7 0,0-12 0,19 9 0,-4-9 0,0-8 0,3-3 0,1-1 0,-2-2 0,0-1 0,-2 1 0,-2 0 0,-2 2 0,-2 0 0,-9 12-1,12-13 1,-12 13 0,0 0 0,11-8 0,-11 8-1,0 0 1,0 11 0,0-11 0,0 17-1,0-8 1,3 2 0,0 1 0,2-3 0,-5-9 0,15 15-1,-4-10 1,2-5 0,0 0-1,2-8 1,0-1 0,0-2 0,2-2 0,-4-3 0,0-2 0,-1-1 0,-3-1 0,-2 0 0,-4-3 0,-3 1 0,-4-1 0,-5 2 0,-3 1 0,-4 4 0,-6 2 0,-4 7 0,-1 7 0,-2 0 0,-2 12 0,0 5 0,-2 3 0,1 5-1,1 3 1,3 5 0,1 3 0,5 0 0,6-1 1,4-2-2,9-1 2,3-4-1,10-3 0,3-10 0,5-6 1,6-9-1,1-3 0,3-9 1,1-8-1,3-7 0,-1-5 0,-1-4 0,-3-3 0,-3-4 1,-5-1-2,-6-1 2,-5 5-2,-8 1 2,-12 3-1,-5 4 0,-3 7 0,-7 10 0,-1 10 0,-4 10 0,-1 13 0,-1 10 1,5 11-1,2 9 0,4 5-1,5 3 1,5 0-1,9-3-1,4-9-4,17-3-16,8-12-16,9-14-2,13-11 0</inkml:trace>
  <inkml:trace contextRef="#ctx0" brushRef="#br0" timeOffset="9142">1609 4545 28,'-7'-12'33,"7"12"-19,0 0-3,-3 15-1,9 8-2,-6 6 0,10 13-2,-5 12 3,7 15-3,-2 13-2,3 16 0,4 11 0,3 13-1,-1 7 0,3 10-2,1 6 0,1 6 1,0 3-1,0 0 0,-4 0 0,-1 1-1,0-2 0,-2-2 1,-1-4 0,-1-2-1,-1-6 0,-3-4 1,1-9 0,-3-8-2,-1-10 2,0-8 0,-4-13-1,-1-6 1,-3-13 0,3-15-1,-3-10 0,0-9 2,4-9-2,-4-7 0,0-18-1,0 0 1,3-11 0,-3-8-1,0-7 1,0-5-3,0-3 3,-3-4-2,-2-1 1,-3 3-2,-1 5 3,-4 5-2,0 5 1,-3 6 1,-3 6 0,-1 9 0,1 5 0,-2 10 0,1 11 0,1 13 2,1 11-2,4 10 2,3 9-2,5 6 2,6-75-2,0 82 3,6-38-4,1 2 1,5-3 0,1-1-1,-13-42 1,40 71-2,-40-71 5,52 44-3,-52-44 2,60 16 0,10-19-3,3-18 2,1-14-1,-9-20 1,-10-9-3,-15 1 0,-12 10 0,-22 23 1,-6 12 1,-12 7 0,-5 11-3,-7 3-2,0 6-12,-10 0-20,-4-4 0,3-5-4</inkml:trace>
  <inkml:trace contextRef="#ctx0" brushRef="#br0" timeOffset="10376">950 5241 14,'0'0'14,"-6"10"-2,1 10-1,-4 6 0,-2 15-2,-5 10-1,-2 14 1,-7 11-1,-2 17 0,-4 10-1,0 15-3,-4 10 2,1 13-3,1 10 1,7 6-2,-1 5 0,5 2-1,3-4 0,5-8 0,4-13-1,0-8 2,4-21-1,0-10-1,0-20 1,6-12-1,-4-17 1,4-6-1,0-10 0,0-9-1,4-7 1,-4-3 1,6-4-1,-6-3 0,0-9 0,0 10 1,0-10-1,0 0 1,-15 12 0,15-12 1,-15 8 0,15-8 0,-17 7-2,17-7 2,-15 4-2,15-4 1,-12 0-1,12 0 1,-9 0-1,9 0 1,0 0-1,-8 15 0,8-15 0,0 19 0,0-7 0,0 1 1,0 2-1,0 0 0,0 0 1,0 1-1,-3-1 1,3 0-1,0-1 1,3 0 0,0 0-1,1-1 0,-1-1 0,0-1 1,0-2-1,-3-9 0,6 13 0,-6-13 0,0 0 0,3 10 0,-3-10 1,0 0-1,0 0 0,-8-13 1,8 13-1,-10-16 0,2 5 0,-3 0 0,-3-1 0,-3 0 0,-4 3 0,-2 1 0,-3 4 0,-2 4 0,-3 0 0,-3 10 0,0 4 0,-2 4 0,2 4 0,-2 4 0,5 5 0,31-31 0,0 0 2,-41 57-1,41-57 2,-16 47-2,16-47 1,-5 47-3,5-47 1,10 45 1,-10-45-1,0 0 0,51 51 0,-51-51 0,60 20 0,-60-20 2,56 0 1,36-5-4,10-15-2,-1-14 3,1-7-3,-11-5 2,-11 2-1,-20 4 1,-28 11-1,-8 2 3,-15 1-1,-9 3 1,-18 3-1,-7 5 0,-13 4 1,-10 3-1,-4 2-1,-7 6-2,0 0-2,-6 3-12,6-3-22,6 0 1,6 0-5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9T08:30:28.139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312 121 13,'0'0'13,"-11"-4"-1,11 4-2,0 0 0,-14-7 0,14 7-3,-18-6 1,8 6-1,-5-7-2,1 7 1,-6-5 0,1 5 0,-3-5-2,0 5 3,-2-3-2,3 3-1,-1 0-2,3 0 0,2 0 0,3 0-1,2 0 0,3 0 0,9 0-1,-10 4-1,10-4 0,0 0-2,0 9-4,0-9-9,15 5-13,1 1-8,-1-6 1</inkml:trace>
  <inkml:trace contextRef="#ctx0" brushRef="#br0" timeOffset="1767">341 525 2,'0'0'10,"0"0"-3,0 0 1,0 0-1,0 0-3,0 0-1,0 0 1,0 0 0,0 0 1,0 0-1,0 0 0,0 0-2,0 0 2,0 0-2,0 0 0,0 0 1,0 0-1,0 0 2,0 0-1,0 0 0,0 0 0,0 0 0,0 0-1,0 0 0,0 0 0,0 0 0,0 0 1,0 0-1,0 0 1,9 0-1,-9 0 0,0 0 1,16-12 0,-16 12 3,21-11-2,-5 4 0,5 1-1,0-2 1,4 1-1,3 0 1,0 3-2,1-1 0,2 5 0,-3 0-1,2 0 0,-2 6 0,-2 1 0,-1 2-1,-1 2 1,-3 0 0,-1 2-1,-2-2 1,-3 2 0,-2-3-1,-1 2 1,-2-4 0,0 0-1,-10-8 1,10 8-1,-10-8 1,0 0 0,0 0-1,0 0 1,0 0-1,0 0 1,0 0-1,0 0 0,0 0-1,0 0-2,0 0-3,0 0-7,0 0-19,0 0-7,0 0 0</inkml:trace>
  <inkml:trace contextRef="#ctx0" brushRef="#br0" timeOffset="8098">717 20 2,'0'0'12,"6"-10"-2,-6 10 2,0 0-5,0 0 3,0 0-2,12-8 0,-12 8-3,9 0 0,-9 0 0,10-3-2,-10 3 1,11 0-2,-11 0 0,10 6 0,-10-6-1,0 0 0,3 9 0,-3-9 0,0 0 1,-7 12-1,7-12 0,-10 5 0,10-5-1,-14 3 1,14-3 1,-12 0-2,12 0 1,-12 0 0,12 0-1,0 0 1,0 0-1,0 0 1,0 0 0,-4-9 0,4 9 0,0 0 0,14-8 0,-14 8 0,11-3 1,-11 3-1,0 0-1,12 0 2,-12 0-2,0 0 1,0 0-1,0 0 2,-6 11-2,6-11 1,-11 3-1,11-3 1,-13 0-1,13 0 1,-12 3-1,12-3 0,0 0 0,-9 0-2,9 0-2,0 0-9,0 0-21,14 4-1,-14-4 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9T08:30:33.177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877-3 10,'-28'0'10,"11"8"1,-5 1-2,-5 3-1,-5 4 2,-6 4-3,-4 0 0,-5 4-2,-3 1 1,-3 3-3,-3 0 1,0 2-2,0-1 0,1 2 0,3-2 0,4 1 0,5-3 1,6-2-1,5-1 0,7-2 1,3-3 0,7-1-1,2-2 1,5-1 0,4 0 3,4 1-3,0 1 0,9 4-1,0 0 1,5 6-2,2 1 1,6 5-1,1 3 0,2 6-1,0-1 0,3 4 2,0 3-2,0 1 2,0-1-2,-1 1 1,1-4 0,-1-2 0,-1-1 0,1-3 0,-2-7 0,-2-1-1,-3-6 1,-2-3 0,-3-3 0,0-4-1,-4-4 1,-2-3-1,-9-8 0,13 10 0,-13-10 0,0 0 1,9 8-1,-9-8 0,0 0 0,0 0 0,0 0 0,10 9 0,-10-9 0,7 11 0,-7-11-1,8 17 1,-3-7 0,-1 0 0,1 3 0,-1-2 0,-1 0 0,-3-11-1,5 17 1,-5-17-1,4 13 0,-4-13 0,3 10-1,-3-10 1,0 0-2,6 9-2,-6-9 0,0 0-7,11 15-20,-7-4-4,-4-11-2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9T08:30:01.559"/>
    </inkml:context>
    <inkml:brush xml:id="br0">
      <inkml:brushProperty name="width" value="0.21167" units="cm"/>
      <inkml:brushProperty name="height" value="0.05292" units="cm"/>
      <inkml:brushProperty name="color" value="#FFFFFF"/>
      <inkml:brushProperty name="fitToCurve" value="1"/>
    </inkml:brush>
  </inkml:definitions>
  <inkml:trace contextRef="#ctx0" brushRef="#br0">-22 233 10,'0'0'13,"0"0"-1,0 0-4,0 0 1,0 0-1,-45 26-3,45-26 0,0 0-2,0 0-1,0 0 0,0 0 1,0 0 0,0 0-1,0 0 1,0 0 1,0 0-1,49 0 0,-49 0 0,0 0 1,60 8-2,-15-34 1,11 41-2,5-9 0,1 7 0,-2-7 0,-3 6 0,-5-5-1,-3 4 0,-10-6 2,3 0-1,-1 2 0,0-1 1,-1 4-1,2 0 1,-2-2-1,4 1 1,2 0-2,4-5 0,0-4 0,8 0 0,-1-7-2,13-6 4,0-3-4,8-4 2,2-2 0,1-3 2,-2-1-2,-1 2 0,-3 4 0,-10 3 0,-4 4 0,-5 6 0,-8 7 0,-6 0 1,-5 10 0,-4 3-1,-3 4 1,-5 2 0,-3 4 0,-2 0 0,0 1-1,-3-2 1,1 3 0,0-6-1,0 3 0,3-5 0,3-2 0,4-4 0,4-3 0,4-3 0,6-5 0,4-6 1,4-2-1,6-4 1,3-2-1,0-4 1,2-2 0,2 2 1,0 0-1,-4 4 0,3 1 1,-7 3 0,-1 4 0,-4 6-1,-3 0 0,-6 4 0,-4 6 0,-1 3 0,-2 2-1,-1 1 1,3 0 0,-1 1-1,3-4 0,8 1 0,3-4 0,5-3 0,7-3 0,5-4 0,9 0 0,6-10-1,6-1 1,3-1 0,4 0 0,2-6 0,3 2 0,1-1 0,-4 0 0,1-2 0,0 4 0,-4-2 1,-2 4 0,-3 0 0,-1 6 1,-3 3-1,-3 4 0,-7 6 0,-3 7 0,-5 1 0,-4 7-1,-5-1 0,-6 3 0,-3 2 0,-2 0 0,1-1 0,3-2 0,4-6 0,6-1 1,10-9-1,11-6 0,10 0 0,11-10 1,7-5-1,8-3 0,6-5 0,6-5 0,0-1 0,1 3 0,-4-2 0,-3 3-1,-8 0 1,-3 5 0,-8 5 0,-6 6 0,-9 9 0,-8 5 0,-6 9 1,-8 3-1,-6 10 0,-5 3 1,-5 4-1,-1 2 0,-2 3 1,0-3-1,7-2 0,6-1 0,9-6 0,11-9 0,13-5 1,11-7-1,16-10-1,11-5 2,12-7-2,10-8 2,8-2-1,6-3 0,2-1 0,2 0 1,0 1-1,-4 2 0,-8 4 0,-6 4 0,-10 6 0,-9 3 0,-11 10 0,-12 0 0,-15 13 0,-7 1 0,-10 5 0,-9 1 1,-4 4-1,-5-1 0,1-3 1,4 3-1,3-7 1,3-1-1,8-3 0,6-5 1,7-3-1,6-4 0,6-4 0,2-4 0,3-4-1,2-5 1,0-1 0,2-5 0,-2-1 0,-5-2-1,-2 2 1,-4-1-1,-7 4 2,-5 4-2,-10 6 1,-8 2 0,-12 9 0,-8 5 1,-11 6-1,-5 3 1,-8 4-1,-5 2 1,-5-1-1,-2 1 1,4-4-1,4-4 1,6-5-1,9-7 0,11-11 0,12-8 0,15-6 0,13-7 0,8-7-1,7-4 1,5-2-1,0 3 1,-1 3 0,-5 5 0,-8 6 0,-8 10 0,-9 4 0,-9 9 0,-9 5 0,-7 3 1,-7 5 0,-5 0 0,-3 1 1,0 1-1,3 1 0,3 1-1,2 0 0,1 1-4,5 8-7,-4 0-26,-2-4-5,-4-4-1,-8-13 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30T04:24:48.052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44 45 9,'-13'-27'36,"4"16"-5,9 11-8,-11-8-6,11 8-3,-8 17-6,5 4-4,3 5-4,3 13-5,2 2-7,7 7-23,10 6-1,1-4-1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30T04:24:48.410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-2 574 30,'0'-14'34,"0"14"-6,0 0-14,0 0-3,6 21 0,-6 3-5,0 6-2,0 6 0,0 5-1,5 4-1,-1-1-1,1-1-2,3-5 2,-1-3-2,4-7 1,-1-4 0,2-11 0,-1-8 0,3-5 1,0-9-1,1-5 1,0-8 1,-2-3-1,2-3 0,-3-3 0,-1 3 1,-3 2-1,1 3 1,-6 4-1,1 9-1,-4 10 1,0 0-1,12 6 0,-6 8 0,1 6 0,3 2-1,2 3 1,3-1-1,3-1 1,2-4-1,1-3 1,1-5-1,1-11 2,1-3 1,-1-10-1,0-6 1,-6-6 1,0-3-1,-5-5 1,-3-3 0,-5-4-1,-4-1 0,-8 3 0,-3 1-2,-4 5-2,-7 0-1,3 11-5,-7-2-18,5 10-14,4 3 2,3 5-6</inkml:trace>
  <inkml:trace contextRef="#ctx0" brushRef="#br0" timeOffset="593">615 197 27,'8'-17'36,"-8"17"-2,0 0-17,14 23-4,-10-2-4,6 12-2,0 7 1,5 12-5,0 5 0,4 5-2,-2 4 1,1-3-1,2 2-1,-1-5 0,-3-7 0,-1-8-1,-2-10 1,-4-8 0,-2-10 0,-2-6 0,-5-11 0,3-13 2,-3-6-2,0-5 1,0-7-1,0-4 1,0-2 0,5-2-1,1 1 1,0 6-1,1 6 1,4 5 0,-1 9 0,2 9-1,1 8 1,1 6 0,-1 8 0,1 3-1,0 4 1,1 2-1,-2 0-1,-1 0-1,-1 2-3,-5-9-5,6 3-18,-3-4-12,-5-8 1,-4-12-1</inkml:trace>
  <inkml:trace contextRef="#ctx0" brushRef="#br0" timeOffset="1077">1251 575 19,'0'-11'37,"0"11"-1,-14-7-16,8 19-4,-8 0-6,5 12-1,-5 3-5,2 5-2,0 6 0,3 1-1,2-1-1,7-3 0,0-7 1,10-5-1,4-10 1,5-9-1,4-12 0,2-8 0,6-7 1,-1-4 0,-1-6 0,-2-1 0,-6-3 1,-5 5 0,-8 3 0,-8 4 0,-10 5 0,-6 7-1,-8 8-2,-5 5-4,4 8-9,-6 4-23,6-2-2,7 2-1</inkml:trace>
  <inkml:trace contextRef="#ctx0" brushRef="#br0" timeOffset="1545">1518-7 23,'-10'-5'39,"10"5"-3,-7 14-16,12 4-3,-2 4-5,7 15-4,-3 4-3,6 14-1,-2 8-1,3 9-2,-2 5 1,1 3-1,-3-3 0,1-3-1,-2-3 0,-2-8 1,-1-11-1,-1-10-1,-1-11-2,-4-10-4,8-5-14,-8-16-17,0 0-1,14-18-2</inkml:trace>
  <inkml:trace contextRef="#ctx0" brushRef="#br0" timeOffset="1888">1807 702 1,'21'-18'34,"-9"9"-6,0-2-10,-2-6-1,4 3-2,-3-7-1,2 4-5,-3-4-2,2 4 1,-6-2-3,-2 4-2,-8 2 1,4 13-2,-16-14 0,1 14 0,-3 5 0,-2 7-1,-4 3 0,3 10 1,0 3-2,4 5 1,4 1 0,4 3 0,9 2-1,0-4 2,11-3-1,6-6-1,8-7 1,6-9-1,5-10 0,4 0-1,6-14-6,-6-7-18,3-2-14,-2-1-2,-8-5-2</inkml:trace>
  <inkml:trace contextRef="#ctx0" brushRef="#br0" timeOffset="2512">2307 551 18,'15'-5'39,"-15"5"-3,16 0-16,5 0-2,-4 0-6,10 0-1,-2-3-5,6 3-2,-3-6-3,0 2-5,2 1-23,-5-2-12,-8 0 0,1 2-2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30T05:07:51.387"/>
    </inkml:context>
    <inkml:brush xml:id="br0">
      <inkml:brushProperty name="width" value="0.10583" units="cm"/>
      <inkml:brushProperty name="height" value="0.10583" units="cm"/>
      <inkml:brushProperty name="color" value="#FFFF00"/>
    </inkml:brush>
  </inkml:definitions>
  <inkml:trace contextRef="#ctx0" brushRef="#br0">1801 15944 9,'-51'11'15,"26"0"0,-2 7-3,4 5-2,-3 8 0,6 7-4,-1 6 1,5 8-1,1 6-1,3 9-1,2-2 1,7 9 1,3 1-2,0 5 0,7 3 0,5 1 2,5-2-3,6 4 2,8 1-4,6 5-2,10-4 3,5 2 1,13-8-2,9-2 4,7-7-4,6-4 1,7-11 0,3-7 3,4-14-5,5-8 1,-2-12-1,0-10 1,-1-12-1,1-12 0,-8-10 1,3-10 0,-5-11-1,-5-10-3,-5-6 3,-5-10-3,-6-3 3,-5-4 0,-9-5 0,-7-6-1,-9-3 2,-9-1 1,-11-8-1,-6 4 2,-10-2-2,-10-5 0,-11 2 1,-5 6-1,-7 3 0,-9 6 1,-6 8-1,-8 9 0,-9 8 0,-7 9-1,-9 10 0,-7 7 1,-13 7 0,-7 6-1,-7 9 0,-7 6 0,-2 11 0,-6 4 0,-2 13-2,-5 5-1,7 17-3,0 2-3,15 22-11,6 8-17,14 10 0,14 14-4</inkml:trace>
  <inkml:trace contextRef="#ctx0" brushRef="#br0" timeOffset="2574.2573">3040 15627 9,'-8'10'10,"8"-10"1,-4 9-3,4-9-1,-3 12 1,3-12 1,-5 11-1,5-11-2,0 0 2,0 0-2,-5 9-1,5-9 0,0 0 0,0 0 0,0 0 0,4-13-1,-4 13 4,6-21-3,0 4-1,-1-5 1,5-4 1,-3-5-2,5-4-2,0 0 0,3 0-1,-2 0-1,1 3 0,-1 1 0,1 5 0,-5 4 0,1 4 0,-4 4 0,-1 4 1,-5 10-1,6-13 1,-6 13-1,0 0-2,0 0-7,0 0-27,0 0-1,-3 13-1</inkml:trace>
  <inkml:trace contextRef="#ctx0" brushRef="#br0" timeOffset="4356.4342">2252 16370 2,'-9'0'20,"9"0"-3,0 0 0,-13-16-5,13 16-4,-5-14 0,5 14-4,0-15 0,0 15-3,6-13 0,-6 13-1,12-9 0,-12 9 0,17-3 1,-7 3-1,0 3 1,1 2-1,-4-1 1,-7-4 0,17 15-1,-10-5 1,-4-1 0,0 3 0,-3-1-1,0 0 2,0-1-1,-6 0 0,6-10 0,-13 14 2,4-10-2,9-4 1,-17 2-1,8-2 1,9 0-1,-16-6 0,16 6 0,-12-12 0,12 12 1,-6-17-1,6 7-1,0-2 0,6 2 2,-2-3-2,4 2 0,0 1 0,1 3 0,3 0 1,-2 4-1,1 3 0,-1 0 0,-1 0 2,-9 0-1,12 13-1,-12-13 1,4 14 1,-4-4-1,-7 0 0,7-10 0,-17 18 0,4-10-1,1-3 1,-1 0-1,0-3 1,0-2-1,2 0 0,11 0 0,-15 0 0,15 0 0,0 0-1,0 0 1,0-11-2,0 11-5,11-7-20,1 0-5,5 7-2,-5-4 0</inkml:trace>
  <inkml:trace contextRef="#ctx0" brushRef="#br0" timeOffset="6235.6235">3586 15914 4,'0'0'15,"0"11"2,0-11-5,0 0 2,5 12-3,-5-12 1,0 15-3,0-15 0,-4 14-1,4-14-2,-7 20 1,-3-9-1,2 2-2,-5 0-1,0 1 1,-5-2 0,1 3 1,-3-2-3,-2 2 1,-4-2-1,1 2 0,0-2 0,1-1-1,0-1 0,2-2 0,1 0 0,6-2-1,2-1 0,3-2 1,10-4-2,-9 8 1,9-8-1,5 14 1,-5-14-1,17 17 1,-4-6-1,1 2 1,0-1 0,0 2 0,0-3 0,-3 1 1,-3 0-1,-1-2 1,-7 1-1,0-2 1,0 0-1,0-9 1,-18 16 0,6-9-1,0-1 0,-3 1 1,1-2-1,0 0 0,0 1 0,2-1 0,3 0 0,9-5-1,-15 20 1,12-6-1,3 1 0,0 3 0,0 1 0,5-1 0,-1 2 1,2-3-1,0-2 1,-1-4 0,0-1 0,-5-10 0,8 15 1,-8-15-1,0 10 1,0-10 0,-10 11-1,10-11 1,-17 10 0,7-5 0,-3 1-1,1 0 1,-1-1-2,1 0 1,12-5 0,-15 11-1,15-11 1,-4 14-1,7-4 0,1-1 1,3 3-1,2 0 1,0 2 0,1 0 0,-2 1 0,-1-3 0,-1-2 0,0 2 1,-6-1-1,3 0 1,-3-2-1,-6 1 1,6-10 0,-13 14-1,4-9 1,-3 2-1,3-4 1,-1 0-1,0-3 0,10 0 1,-14 4-1,14-4 0,0 0-1,-10 0-1,10 0-3,0 0-6,0 0-26,13 0-3,-13 0 0</inkml:trace>
  <inkml:trace contextRef="#ctx0" brushRef="#br0" timeOffset="8139.8139">1061 15631 10,'0'0'21,"0"0"-4,0 0 0,0 0-3,0 0-1,0 0-5,0 0 2,0 0-4,0 0 2,-43-40-2,43 40-2,0 0 0,-45-8-1,45 8-1,-41-10 2,41 10-3,-53-14-1,53 14 1,-63-20-1,63 20-1,-73-26 1,73 26 0,-75-30-1,75 30 1,-74-35-2,74 35 2,-72-39 0,72 39 0,-61-40-2,61 40 1,-48-41 1,48 41 0,0 0 0,-39-53 0,39 53 1,0 0-1,0 0 4,15-46-1,-15 46-2,0 0 0,56-8-1,-56 8 1,53 12-1,-53-12 0,60 21 0,-60-21-1,64 34 1,-64-34-1,65 42 1,-65-42 1,59 52-1,-59-52 1,52 55-1,-52-55 0,45 54 1,-45-54-1,36 49 1,-36-49-1,28 42 0,-28-42 1,0 0-1,27 49 0,-27-49 0,0 0 0,0 0-2,0 0-1,0 0-5,0 0-8,23 43-19,-23-43 0,0 0-3</inkml:trace>
  <inkml:trace contextRef="#ctx0" brushRef="#br0" timeOffset="9221.922">1313 15751 17,'-10'0'19,"10"0"-6,0 0-1,-11-7-3,11 7-3,0 0-2,0 0 0,0 0-2,5-10-1,-5 10 0,11-3 1,-11 3-2,14 0 1,-14 0-1,17 5 1,-17-5 0,12 9 0,-12-9 0,9 13 1,-9-13-1,0 10 1,0-10-1,-7 9 2,7-9-2,-14 7 1,14-7 0,-17 3-1,8-3 0,9 0 0,-16-7 0,16 7-1,-11-10 1,11 10-1,-4-9 0,4 9 0,3-13 0,-3 13-1,10-10 1,-10 10 0,15-5 0,-15 5 0,16 0 0,-16 0 1,13 8-1,-13-8 0,9 14 1,-9-14-1,0 18 1,-2-9-1,-4 0 1,6-9-1,-18 17 1,9-12-1,-2-2 0,0 1 1,0-4-1,11 0 0,-16-4 0,16 4 0,-10-14 0,10 14 0,0-18-1,6 9 1,0-3 0,1 2 0,1 1 0,2 0 0,-1 3 0,2 3 0,0 3 0,-11 0 0,16 0 0,-16 0 1,9 12-1,-9-12 0,0 17 2,0-7-1,-7 0-1,0 2 0,-4-3 2,2-1-2,-1-1 0,-1-5-5,11-2-7,-13 11-20,13-11 0,0 0-2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30T04:24:46.289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263 0 7,'0'0'31,"0"11"-7,0 6-5,0 9-5,-6 7-4,6 14-1,3 9-2,3 14 0,-2 9-2,4 11-2,-4 5-1,2 5 1,-1 0-1,-1-2 3,-4-6-4,3-8 1,-3-11-2,0-11 2,0-14-3,0-12-2,6-10-6,-6-15-7,0-11-18,0 0-4,10-20 1</inkml:trace>
  <inkml:trace contextRef="#ctx0" brushRef="#br0" timeOffset="390">0 860 31,'10'12'31,"-3"6"-13,6 10-4,0 5-3,7 9 0,-1 5-2,4 5-3,-2-2-2,3 2 0,-2-6-3,0-3 1,0-5-1,-2-9-1,0-7 0,-3-8 0,-2-11 2,2-6 1,0-11-2,2-4 1,2-11 0,4-3 2,2-7-2,4 2 0,2-2 0,3 1-1,-1 2 0,2 5 0,-4 4 0,-4 6 0,-5 8-2,-8 2-1,-1 11-11,-15 0-25,0 0 0,-6 13 0,-10-13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30T04:24:51.359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70 1014 26,'-13'-15'35,"3"22"-2,2 5-22,8 14-3,-4 6-2,4 12 0,0 9-2,0 9-2,0 5 0,0 3-1,3-1 0,-3-2 0,3-6-1,-3-9 1,0-11-1,-3-11 1,-2-12 0,5-18 0,0 0 1,-9-11 1,4-14 0,2-6-1,-2-11 0,1-6 0,1-11 0,-1-6-1,4-9 0,0 0 0,7-3 0,0 4 1,3 2-1,4 10 0,2 8 1,5 12 0,4 12 0,1 11-1,4 13 0,-2 10 0,0 10-1,-1 8 0,-4 6 0,-5 5-1,-8 4 0,-6 0-1,-4 1-1,-14-6-2,2 0-5,-12-14-9,2-3-20,-1-5-1,-2-11 1</inkml:trace>
  <inkml:trace contextRef="#ctx0" brushRef="#br0" timeOffset="546">548 853 20,'12'-12'40,"-12"0"-3,0 12-15,-13-12-5,13 12-4,-18 0-5,18 0-4,-21 8-1,11 5 0,-2 6-3,4 7 1,0 6-1,2 4 0,2 4 0,4-1-1,4 0 0,1-5 1,3-7-1,1-9 0,3-7 0,2-11 0,0-7 1,-2-7-1,0-4 1,-2-4 1,-3-5-1,-1 1 0,-1-3 1,-2 1 0,-3 1 0,3 5 0,-3 0 1,4 6 0,0 4-1,-4 12 1,17-3-1,-5 13 1,0 6-1,2 7-1,-2 3 0,0 3-1,1 3-2,-4-5-3,3 4-13,-3-8-22,-2-10 2,-7-13-5</inkml:trace>
  <inkml:trace contextRef="#ctx0" brushRef="#br0" timeOffset="1014">846 854 10,'-11'-20'39,"11"20"2,-5-12-2,5 12-25,0 0-2,18 0-4,-2 11-3,-4 5-2,4 7-1,-2 6-1,1 2 0,-4 3 0,-3 1-1,-2-1 0,-3-3 0,-3-7 0,5-5 1,-5-6-1,0-13 3,0 0-2,0 0 1,0-19 1,4-2-1,-1-7 1,2-4-1,2-5 1,3-2-2,1 0 0,2 2 0,1 1-3,-2 0-1,7 12-13,-8-1-23,4 3-3,-3 3-1,-1 2-2</inkml:trace>
  <inkml:trace contextRef="#ctx0" brushRef="#br0" timeOffset="1451">1299-6 28,'12'0'41,"-4"9"-4,-8 6 4,-5 9-35,5 12 0,0 10 0,0 14-1,0 10-2,0 10 0,0 5-1,5 8 0,-1-2-1,0-1-1,1-7 0,0-7-1,1-11-1,-3-14-1,4-10-2,-7-16-4,10-10-22,-10-15-9,11-10-2,-3-9 1</inkml:trace>
  <inkml:trace contextRef="#ctx0" brushRef="#br0" timeOffset="1747">1120 654 6,'-9'-9'38,"19"1"3,7-5-1,11-4-18,11 4-12,-1-4-1,8 2-2,-5 2-5,-3 1-3,1 9-12,-10 3-26,-10 0 0,-4 6-3,-15-6 1</inkml:trace>
  <inkml:trace contextRef="#ctx0" brushRef="#br0" timeOffset="2043">1681 299 38,'8'-10'39,"-8"10"0,0 0-14,4 25-10,-10-9-6,3 12-3,-6 3-6,-4 0-10,0 5-26,-1 0-4,-2-6-2,7-2 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30T04:24:54.682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202 107 33,'-4'-10'35,"4"10"-8,-11-10-8,11 10-2,-8 15-7,8 5-1,-9 8-4,6 16-3,-3 12 0,2 17 0,-1 16-1,5 10 0,-3 7-1,3 6 2,0-3-2,3-5 1,-3-13-1,5-12 0,-2-19-3,-3-17-3,5-12-12,-2-18-20,-3-13 1,8-21-3</inkml:trace>
  <inkml:trace contextRef="#ctx0" brushRef="#br0" timeOffset="405">105 47 19,'-10'-19'29,"-2"16"-13,12 3-6,-15 18 1,5 1-4,3 9-2,-2 3-1,2 7 1,-4-2 0,5 2-1,-4-7 2,6-2 0,-1-12-2,5-4 0,0-13-1,0 0 0,0-22 1,5-3 0,1-7-2,2-3 1,3-6-1,1 3 1,1-2-1,0 8 1,0 3 0,2 12-1,1 5 0,3 12 0,0 6 0,2 11-1,2 9 0,5 5-2,3 10-3,0-2-10,9 7-25,2 5 0,-2 0-2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30T04:25:07.692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54 59 2,'-10'-15'26,"-2"2"-1,5 4-2,7 9-2,-13-13-3,13 13-1,-6-10-4,6 10-2,0 0-4,0 0-2,-6 12-1,6 5-2,0 7-1,3 5-3,1 9-2,-1 1-13,9 5-22,3-3-2,4-7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30T04:24:56.132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238 580 6,'0'0'22,"0"0"-2,0 0 0,-13-7-3,13 7-3,-9-7-1,9 7-3,-14-6 1,14 6-5,-17-4 0,6 4-1,-2 0-1,0 8-1,-4-2-1,3 5 1,-4 4-1,2 6 2,1 6-2,-3 5 2,2 5-3,3 5 4,1 6-4,3 0 2,9 5-2,0-53 0,0 51 2,0-51-2,12 46 1,-12-46-3,0 0 0,44 55-6,-44-55-9,55 33-18,-1-30-8,2-11 2,-1-16-3</inkml:trace>
  <inkml:trace contextRef="#ctx0" brushRef="#br0" timeOffset="390">588 511 19,'-18'-6'37,"3"10"-2,0 3-1,1 8-23,-4 3-5,4 12 2,-3 5-5,2 10 3,2 3-3,5 5 2,5 0-2,3-2 1,9-7-2,5-5-1,5-12 0,4-10-1,3-10 2,1-10-2,1-10 0,-1-7 1,0-7 0,-4-5-1,-3-3 1,-3-2-3,-7-1 2,-5 1-3,-8 3 3,-7 3-2,-7 6 1,-6 5-3,-4 7 2,-2 6-1,2 10-2,-4 4-6,13 7-14,2 0-10,8 0-4,8-1 3</inkml:trace>
  <inkml:trace contextRef="#ctx0" brushRef="#br0" timeOffset="843">888 639 4,'-17'0'34,"4"-3"-7,13 3-6,0 0-3,0 0-4,0 0-1,0 16-5,10 5 1,-3 1-5,4 5 0,-1 2-2,-1 2 2,1 0-3,-3-2 2,-2-6-3,-1-6 1,-4-4 0,0-13 1,5 11-1,-5-11 0,0-15 0,0-1 1,0-2-1,4-6 0,-4-6 0,8-2-2,-8 0 2,8 1-2,-2 2 2,3 2-2,1 3 2,1 7-3,2 4 3,1 8 0,3 5 1,1 10-2,0 8 1,-2 6 2,1 8-3,-2 9 3,0 6-3,-3 5 3,-2 3-4,-10-55 3,7 54-3,-7-54-3,8 51-8,-8-51-17,4 38-11,4-13 0,-8-25-2</inkml:trace>
  <inkml:trace contextRef="#ctx0" brushRef="#br0" timeOffset="1373">1458 181 16,'0'29'35,"-10"-12"-2,2 7-2,-5 2-22,2 2-5,6 8-2,0 4 1,5 9-1,0 5 2,5 8 2,1 1-1,5 6-1,3-4-2,-1-1 0,3-4-4,-5-6-2,-11-54-11,14 46-17,4-11-3,-9-12-2</inkml:trace>
  <inkml:trace contextRef="#ctx0" brushRef="#br0" timeOffset="1654">1315 640 22,'-20'13'40,"20"-13"-3,-9 4 2,9-14-26,9 2-6,2-5-3,6 2 0,3-3-1,5 4-2,6 3-4,3-1-7,8 8-26,1 4-4,3 7 0,0 1-1</inkml:trace>
  <inkml:trace contextRef="#ctx0" brushRef="#br0" timeOffset="1888">1977 664 17,'-25'-8'34,"6"-1"0,-2-7-19,7 4-2,-9-5-2,6 5-2,-4-2-2,3 6 0,-2 1-2,2 7-1,-1 0-1,3 8-1,1 6 0,3 7 1,3 8-2,2 4 1,7 3-2,0 5 3,9 0-3,1-1 2,3-4-2,3-7 0,1-8 0,0-6 0,1-6 0,-3-9 0,1-10 0,-3-4 0,-1-6 0,0-1 0,-2-4 1,-1-3-2,-3-1 2,2 2-2,-4 1 3,2 5-2,-6 4 2,4 4-3,-4 13 4,0 0 0,16 24-2,-7 1 2,3 8-3,0 9 2,4 6-3,0 1 1,-16-49-4,18 50-3,-18-50-6,21 45-20,-21-45-7,22 31-2,-7-12 2</inkml:trace>
  <inkml:trace contextRef="#ctx0" brushRef="#br0" timeOffset="2403">2156 565 33,'12'-6'38,"-12"6"1,5 14-1,0 1-29,-5 5-4,6 8 1,-3 2-3,3 5 1,-2 3-3,1 1 1,-1-2-3,-4-5-2,8 0-10,-8-11-21,0-6-7,0-15 0,0 0 0</inkml:trace>
  <inkml:trace contextRef="#ctx0" brushRef="#br0" timeOffset="2652">2106 258 37,'0'0'36,"-8"23"-6,2-11-14,2 3-42,4 4-10,0 3-2</inkml:trace>
  <inkml:trace contextRef="#ctx0" brushRef="#br0" timeOffset="2871">2455 543 10,'-20'0'38,"8"0"1,12 0-11,-12-3-10,12 3-4,0 0-5,0 0-3,0 22-2,3-3-2,5 9 2,0 3-3,1 6 2,1 4-3,-2 0 4,-1-1-3,-1-2 1,-3-8-1,1-7-1,-4-3 0,0-7 1,0-13-1,0 0 0,0 0 0,3-17 0,-3-3 1,0-4-1,-4-8 0,4-6-2,-6-3 2,6-1-1,-3 1 2,3 3-3,0 3 4,6 3-4,0 8 4,1 7-2,2 8 1,3 9 0,0 0-1,4 12 1,2 6-1,2 7 1,1 6 0,0 5 2,2 2-3,-1 2 2,-2 2-3,-2-2 2,-2 0-3,-6-5 0,0-2-5,-7-5-6,5-1-17,-5-12-11,-3-15 2,0 0-4</inkml:trace>
  <inkml:trace contextRef="#ctx0" brushRef="#br0" timeOffset="3386">2839 795 8,'11'10'36,"-11"-10"3,0 0-4,0 0-14,0 0-9,0 0-4,3-21-3,2 5-3,0-4 0,1-2-2,0-3 2,1-2-3,-1-3 2,-3 1-2,-3 3 3,0 3-1,0 3 0,-6 5 1,-3 3-1,0 6 0,-4 6 2,1 5-2,0 6 0,1 7 0,3 6 0,2 7 2,2 3-3,4 4 3,0 1-3,9 2 3,1 0-3,3-2 2,3-2-2,2-6 0,0-3-1,1-6 0,3-5-2,-3-10-1,4-7-7,-7-7-15,0-10-16,2-7 3,-5-2-5</inkml:trace>
  <inkml:trace contextRef="#ctx0" brushRef="#br0" timeOffset="4010">3087 612 2,'-9'9'33,"9"-9"3,-12 0-16,12 0-4,0 0-2,0 0-1,0 0-4,0 0 0,0 0-3,0 0-1,0 0-2,0 0 0,12 4-1,0 6-1,1 1 1,5 3 1,1 5-2,2 4 2,-1-1-2,1 2 2,-5 3-3,-1 0 3,-4-2-3,-4 2 1,-4-5 0,-3-4-1,-6 1 1,-1-7 0,-4-7 0,1-5 0,-1-12 0,1-7-1,1-11 1,4-8-4,5-11 2,0-9-9,14 0-20,-2-11-15,3 0 3,2 1-4</inkml:trace>
  <inkml:trace contextRef="#ctx0" brushRef="#br0" timeOffset="4977">3493 771 14,'0'0'38,"0"0"1,0 0-2,-13 5-20,13-5-3,0 0-4,11-11-3,-11 11 0,23-13-5,-6 2 2,8 2-3,2-3 1,5 3-2,-1-1 1,2 4-2,-6 0 1,-2 6 0,-5 0-1,-5 5 2,-5 1-4,-10-6-2,11 15-11,-11-15-23,0 0-3,-14 0-2,8-12 2</inkml:trace>
  <inkml:trace contextRef="#ctx0" brushRef="#br0" timeOffset="5694">4159 629 4,'4'-33'36,"-4"20"1,-7-5-15,7 5-4,-11-2-3,11 15-5,-18-15-1,7 15-4,-5 6 0,1 7-2,-3 7 0,3 7 1,-1 9-2,4 4 1,2 4-2,6 3 3,4 0-4,7-2 2,7-2-4,3-9-2,8-6-1,-1-8-4,10-5-6,-5-15-8,8 0-8,-3-16-5,0-6-2</inkml:trace>
  <inkml:trace contextRef="#ctx0" brushRef="#br0" timeOffset="5960">4432 668 26,'-6'-61'28,"0"41"-2,-9 1-6,5 13-2,-8 1-2,5 12-7,-5 3 0,6 12-4,-1 5-2,2 4 2,4 4-3,4 4 1,3-3-2,6 0 2,3-3-3,4-8 3,4-9-3,3-4 0,-1-9 1,2-7-1,-2-8 2,-1 0-2,-4-6 1,-2-1 0,-4-3 0,-5-1-2,-3 0 2,-9 3-2,-1 0 1,-4 0-2,-3 4 0,-1 3-1,2 3-1,-2 2-4,8 8-8,-1 0-26,11 0 2,0 0-2</inkml:trace>
  <inkml:trace contextRef="#ctx0" brushRef="#br0" timeOffset="6365">4575 549 28,'14'18'40,"-9"-5"-5,-5 9-4,-5-1-24,5 9 2,0 0-6,0 5 3,0 0-3,5 0 1,-5-4-1,7-4 1,-4-8-2,1-6 0,-4-13-1,0 0 1,9 0-1,-4-14-1,-5-6 1,6-6-3,-6-4 2,4-2-3,-4-4 3,5 3-1,-2 0 1,2 2-1,-1 5 2,3 6 0,0 8 0,4 4 1,0 8-1,4 9-1,1 8 1,2 7 2,1 9-3,2 5 3,2 4-3,1 3 2,-2-1-3,-3-3 2,-2-6-5,-5-9-4,2-7-7,-11-10-19,-3-9-8,6-18-1,-6-6 1</inkml:trace>
  <inkml:trace contextRef="#ctx0" brushRef="#br0" timeOffset="6786">4913 365 1,'0'-86'41,"3"58"0,-3 16-9,0 12-8,0 0-8,13 15-6,-6 19-4,1 3-2,1 12-2,2 8 1,3 10-1,-1 4-1,2 0 0,1 0-3,-3-8 0,3-5-7,-7-12-9,3-13-23,-3-14 0,-9-19-2</inkml:trace>
  <inkml:trace contextRef="#ctx0" brushRef="#br0" timeOffset="7036">4883 593 30,'-13'0'40,"13"0"-1,0 0 1,15-14-34,5 1-4,8-1-6,-1-9-21,8-1-13,5 0-1,-2-3-3</inkml:trace>
  <inkml:trace contextRef="#ctx0" brushRef="#br0" timeOffset="7442">5442 608 30,'0'-15'28,"-9"-6"-3,9 12-5,-13-5-5,13 14-1,-18-20-5,8 12-1,-4 0-3,3 4-2,-4 0 0,2 4-2,-3 3 1,1 5-2,-1 5 1,1 7-1,2 7 0,1 8 3,3 2-3,3 2 2,6 2-2,5-2 3,3-6-3,4-6 2,2-7-2,2-10 1,0-7-1,0-8 0,-1-6 1,-3-6-1,0-6 1,-2-3-2,-3-2 2,1 1-2,-4 0 3,2 4-3,-6 3 4,5 7-5,-5 13 5,6-10-2,-6 10 0,14 18 2,-4 0-2,1 5 1,2 4-2,0 3 0,2 1-2,-2-1-1,4-1-12,-10-8-20,5-8-7,-2-9-2,-1-7 0</inkml:trace>
  <inkml:trace contextRef="#ctx0" brushRef="#br0" timeOffset="7925">5662 534 10,'9'-10'42,"1"10"-1,-7 11-1,-6 2-23,8 12-8,-5 7-4,3 7 0,-3 2-4,4 3 1,-1 1-3,-3-5-3,8 1-13,-5-13-22,-3-9-2,0-19-1</inkml:trace>
  <inkml:trace contextRef="#ctx0" brushRef="#br0" timeOffset="8222">5835 540 26,'0'0'39,"0"0"0,0 0-18,0 0-10,0 0-2,6 10-1,-2 5-3,3 6-2,-1 4-1,2 6 2,2 4-2,3 3 2,-4-2-3,2-2 2,-4-6-3,-1-4 4,-2-7-4,1-6 0,-5-11 1,0 0-1,0 0 0,-12-24 0,9 2 0,-1-7-2,-1-5 2,1-4-3,-1-4 3,5-1-2,5 2 2,2 4-1,2 0 2,3 6 2,2 7-1,3 12 2,3 5-3,1 7 1,-3 11-1,2 6 0,0 9 0,-2 9-2,0 6 2,-1 4-1,-5 2-1,-4-2 2,-2 0-4,-6-5 1,0-1-10,-7-11-8,0-8-23,7-20 1,-15 7-3</inkml:trace>
  <inkml:trace contextRef="#ctx0" brushRef="#br0" timeOffset="8736">6323 703 19,'16'30'41,"-13"-19"-5,-7-1-2,4-10-29,0 0-2,-10-18 4,10 6-4,0-8 1,9-1-2,-4-3 1,6-4-2,-1 0 2,4 1-1,-4 1 0,0 4 0,-4 1-1,-2 5 1,-7 4 0,3 12-1,-17-9 0,0 12 1,-4 6-1,-2 5 0,-2 6 1,0 6-1,2 6 0,1 6 2,7 6-3,6 2 3,9 2-2,7-2 2,11 2-2,10-2 2,9-6-3,4-10 0,6-8 0,3-7-1,2-10-1,-8-10-4,2-6-13,-12-12-21,-3-5-5,-9-7 1</inkml:trace>
  <inkml:trace contextRef="#ctx0" brushRef="#br0" timeOffset="9267">6667 694 10,'13'0'42,"8"-16"-2,-9 4-3,0-11-26,9 3 0,-4-6-6,1 3-1,-2 1-1,-1-1-2,-5 5 1,-4 0-2,-6 4 1,0 3 0,0 11 0,-20-13 0,5 13 0,-5 0 0,-2 3-1,0 5 1,-3 5-1,-2 4 1,0 5 0,2 5 1,2 5-1,6 5 4,5 2-4,9 0 3,6 0-3,12-5 2,8-4-2,5-6 2,9-6-3,4-9-1,4-9 0,-3 0-2,3-9-6,-13-8-23,2-5-11,-7-7-3,-10-3 0</inkml:trace>
  <inkml:trace contextRef="#ctx0" brushRef="#br0" timeOffset="10094">7094 2 18,'0'0'40,"0"-9"-1,0 9-17,0 0-4,0 0-5,0 0-5,0 0-2,-3 14-3,6 0-2,-3 3-2,3-1-5,3 10-14,-6-4-20,3-6 0,-3 0-4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9T08:34:39.679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2948 67 7,'-39'-32'12,"16"18"4,-1 3-6,-4 5 3,-3 2-3,-4 4-2,-1 4 1,-1 4-2,-4 4-2,1 7 1,-4 2-2,4 4 2,-2 3-2,3 7 1,0-1 0,4 8-1,1 0-2,6 3 1,-2 3-1,5 4 0,0 2-1,5 3 1,2-3 2,4 2-2,3-2-1,5-2 2,6 0-2,0 0 0,9-3 1,7-1-1,3-2 0,8-1-1,6-2 1,6 0-1,5-6 0,5-1 1,6-5 0,5-5-1,4-7 1,3-5-1,3-8 1,1-9-1,1-13 0,3-6 0,-2-9 1,1-9-1,-2-6 0,-3-6 1,-1-4-1,-3-1 1,-6-4-1,-4 0 1,-8-2-1,-6 2 0,-8 0 1,-11 2-1,-8-1 0,-7 0 0,-10 1 1,-8 1-1,-10 2 1,-10 2-1,-14 4 1,-8 3-2,-11 8 1,-8 6-1,-8 11 0,-7 4-2,-6 11-1,-6 2-2,6 12-7,-3-1-6,9 5-18,6 9-2,1 0 3</inkml:trace>
  <inkml:trace contextRef="#ctx0" brushRef="#br0" timeOffset="941">1873 161 17,'4'-9'20,"-4"9"-4,0 0-1,0 0-4,0 0 0,0 0-3,11 4 0,-11-4-1,13 17-1,-3-5 2,7 3-3,-1 0 0,6 4-1,0-1 0,6 0 0,-3-3-2,5-1 0,-2-2-1,3-1 0,-3-2 0,3 0 0,-4-2-2,0 1-2,-1 6-10,-6 4-22,-8 0-1,-2 5 0</inkml:trace>
  <inkml:trace contextRef="#ctx0" brushRef="#br0" timeOffset="1866">2940 435 3,'-13'6'14,"0"3"2,13-9-2,-13 10 2,13-10-4,-9 5 1,9-5-3,0 0-1,0 0-1,0 0-1,0 0 1,15-4-3,-15 4-1,17-7-1,-17 7-2,14-4-4,-14 4-10,13 11-22,-13-11 0,0 13-3</inkml:trace>
  <inkml:trace contextRef="#ctx0" brushRef="#br0" timeOffset="2903">2232 764 13,'0'-11'17,"0"11"-3,0-12 0,0 12-2,10-9-2,-10 9 1,13-4-3,-2 4 0,2 3-1,4 1 0,1-4 1,6 9-3,2-6-1,5 3-1,2-2 1,4 1-1,-2-2-1,3 1-1,-1 0 0,-2 0 0,-2 0 0,-3-1-1,-7 0 1,-5 1-1,-4 0 1,-5 2-1,-9-6 0,4 17 1,-8-7-1,-4 3 0,-1 0 0,-4 3 1,-1 3-1,-3-1-1,2 5 1,-1-1-1,2 0 1,0 0 0,2 0-1,2-1 1,1-6-1,3 0 2,0-6-1,6-9 0,-6 11 0,6-11 1,0 0-1,0-11 0,0 0 1,-3-8 0,3-2-1,0-6 1,-4-2 0,4 0-1,-5 1 0,2 0-1,3 5-2,0 2-4,3 9-12,-3 12-18,16-16 0,-2 12-3</inkml:trace>
  <inkml:trace contextRef="#ctx0" brushRef="#br0" timeOffset="6693">2122 2180 9,'0'-48'10,"5"16"4,2-3-6,4-5 3,5-4-2,4-1-1,4-4-2,5-2 2,4-4-3,5 3 1,2-4-2,4 4-1,1 1 1,3 3 0,-5 4-2,3 7 0,-6 5 0,1 9-1,-5 7 1,-1 7-1,-5 9 1,0 4 1,-2 7-2,1 4 1,-4 3-2,-1 6 1,1 0 0,-3 4 0,-1-1 0,-1 3 0,-3 2 0,-1 2 0,-2-1 0,0 3-1,-4 0 2,0 3-2,-4 1 1,0 2 0,-1 2-1,-2 2 2,-3 4-2,0 1 2,-5 4 0,-1 1-2,-1 2 2,-3 0-1,-4 0 0,1 2 0,-3 0 0,-1 2-1,-2 0 1,0 1 0,-3 1 1,1 3-2,-2 2 1,-1 3-1,-1 0 1,-1 0-1,-2 0 1,0 2-1,0-1 0,1 2 1,-3-4 0,0 0 0,-2-2 0,2 0-1,-1 0 1,0-2-1,0 0 0,1-1 1,-2-2-1,2 2 0,1 2 0,-1 3 0,0-2 0,0 2 0,-2 1 0,-2 2 0,0 0-1,-3-1 2,-1-3-1,-3 2 0,-1-3 0,1-2-1,-2-3 1,0-3 0,2-3 0,-1-5-1,-1-6 1,1-4 0,0-5 0,0-6 1,0-5-1,1-7 1,0-8-1,2-1 0,-1-8 0,1-3 0,0-8 1,-2-2-1,1-5 0,1 1 0,0-4 0,2-2 0,0 0 0,0-2 0,3 1 1,2-3-1,2 2 0,3-3 0,1-1 1,2-2-1,5-4 0,1-1 1,3-6-1,2-3 1,3-7-1,1-7 0,4-1 0,2-7 1,3-2-1,6-6 0,3-2 0,4-4 0,5-1 0,4-2 0,4-3 1,5 1-1,3-1 0,1 0 0,2 1 0,2 1 0,2 3 0,2-3-1,-2 2 1,2-3 0,2 0 0,1-5 1,1-1-1,-1-5 0,4-5 0,2-7 0,4-6 0,4-8 0,10-9-1,10-10-1,12-3-7,7-14-29,14-19 0,11-7-4,0-21 1</inkml:trace>
  <inkml:trace contextRef="#ctx0" brushRef="#br0" timeOffset="10575">1397 4545 2,'-12'31'10,"5"-6"-2,-3 9 2,-2 8-2,-4 14-2,-2 10 2,-8 11-2,-2 15 0,-8 8 0,-5 11-2,-4 7 2,-3 8-2,-8-1-1,4 2 1,-4-2-2,3-5-1,-2-4 0,3-4 0,3-5 0,2-5-1,4-8 1,4-7-1,2-6 0,6-8 0,3-10 1,5-11 0,3-12-1,7-9 1,4-7-1,2-7 2,4-8-2,3-9 1,0 0 0,0 10 0,0-10 0,0 0 2,0 0-2,0 0 1,0 0 0,0 0 1,0 0 0,5 14 0,-5-14 0,0 17-1,-3-4 0,3 2 0,0 5 0,0 3 0,-3 6 0,3 7 0,0 2 0,3 8 2,-3 1-2,6 8 0,-3 5-1,3 4-1,1-1 1,1 7 1,1 2-1,0 3 1,0 1-1,1 3 0,-1 0 0,-9-79 2,10 85 0,-10-40-3,6 5 2,-2-1-2,1 5 1,-5-6-1,3 3 2,-3 0-2,4-1-2,-4-5 3,0 1-1,0-4 0,0-42 0,0 73 0,0-73 0,0 64 0,0-64 0,0 42-1,0-42 1,0 0 0,0 0 0,0 0 0,0 0 0,0 0 0,0 0-1,0 0 1,0 0 0,0 0-1,0 0 1,0 0 0,0 0-1,0 0 1,0 0 0,0 0 0,0 0 0,0 0 0,0 0 0,0 0-1,0 0 1,0 0 0,0 0 0,0 0 1,0 0-1,0 0 0,0 0 0,0 0 0,0 0 0,0 0 1,0 0-1,0 0-3,0 0 3,0 0 0,0 0 0,0 0 0,0 0 0,-48-20 0,48 20 0,0 0 3,0 0-3,-58-37 0,58 37 0,-46-16 0,46 16 0,-55-12 0,55 12 0,-63-4 0,63 4 0,-66 8 0,66-8 0,-64 15 0,64-15 0,-57 27 0,57-27 0,-47 37 0,47-37-1,-28 47 1,28-47-1,-3 52 1,3-52-1,20 52 0,-20-52 0,49 43 0,-49-43 1,68 34-1,-27-21 0,5-5 0,1-8 1,3 0 1,2-6-2,1-4 2,-2-4-1,-2-2 0,-3-2 0,-3-2 0,-43 20 0,72-41 0,-72 41 0,52-41-4,-52 41-9,0 0-25,29-58 1,-29 58-8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9T08:34:53.683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5277 3507 4,'-24'-4'11,"10"1"0,-1 3-1,-3 0-2,-4-5 1,-2 5-1,-7-6-3,0 2 1,-6-3-1,-1 2 1,-5-3-2,-3 0 1,-4-4-1,0 0-1,-3-2 2,-2-1-3,-2-5 1,-2 1-1,-1-3-1,1 0 1,-1 0-2,-1-1 1,-1 1-1,3 0 1,0 1 0,3 1-1,1 0 0,0 0 1,1 0-1,1-1 0,1 3 0,1 1 0,1-1 0,1 3 1,5 2-1,-1 0 0,4 2 0,5 3 0,2-1 0,3 0 0,0 4 2,2 1-1,0-1 1,3 5 1,2-5-1,2 5-1,2-4 1,2 4 0,2-3 0,2 3 0,2-4-1,1 4 0,0-3 0,11 3-1,-17-3 1,17 3 0,-11 0 1,11 0 0,0 0-1,-10-5 0,10 5 0,0 0 0,0 0 0,0 0-1,0 0 1,0 0 0,-9-6-1,9 6 1,0 0-1,0 0 1,0 0-1,0 0 1,0 0-1,-9-4 1,9 4-1,0 0 0,0 0 0,-16 3 0,16-3 1,-15 6-1,5-2 0,-1 2 0,-3 3 0,-1 0 0,-3 3 0,0 4 1,-4 3-1,-1 6 0,-2 3 0,-5 5 0,-4 3 0,-3 5 0,-5 7 0,-3 5 0,-7 3 0,-4 5 0,-7 8 0,-1 5 0,-3 5 0,-3 2 0,-2 4 0,2 1 0,2 1 0,0 0 0,-1-3 0,6-2 0,-2-3 0,4-2 0,2-4 0,4-4 0,2-5 0,3-6 0,7-5 0,4-6 0,4-5 0,6-6-1,3-6 1,5-5 1,2-5-1,5-5 0,4-2 0,10-13 0,-15 13 0,15-13 0,0 0 1,0 0-1,0 0 0,-9 6 0,9-6 0,0 0 1,0 0-1,0 0 1,0 0-1,0 0 0,0 0 1,0 0-1,-10-4 0,10 4 0,0 0 0,-10-6 1,10 6-1,-9-7 0,9 7 0,-11-7 0,11 7 0,-14-9 0,14 9 0,-17-10 0,7 3 1,0 0-1,0 0 0,-1-1 0,-2-2 0,1 1 0,-1-3 1,0 0-1,-1-2 0,-2 0 0,1-1 0,-3 0 0,-1-1 0,1-2 0,-2 0 0,-1-3 1,3-1-1,-1-3 1,2-1-1,1-5 0,2-2 0,1-2 1,-1-1-1,1 0-1,1 2 1,-1 0 0,0 2 0,-2 2 0,-1 3 0,2 2 0,0 4 1,-1 2-1,1 2 0,-1 5 0,2 3 0,-1 2-1,1 5 1,0 2 0,0 0 0,1 6 0,1 3 0,2 3-1,2 5 1,1 4 0,3 1 0,3 3 0,0 4 0,0 2 0,7 3 0,-2 1 0,2 0 0,2 1 0,2 6 0,3 1-1,2 3 1,5 1 0,2 5-1,3 2 1,1-3 0,1 1-1,1-6 1,2-3 0,1-7 0,4-8 0,2-10 0,4-8 0,7-7-1,2-11-2,5-4-15,3-13-18,-4-15-2,-4-10-1</inkml:trace>
  <inkml:trace contextRef="#ctx0" brushRef="#br0" timeOffset="3629">7023 1397 7,'-11'7'8,"-3"15"0,4-4 0,0 5-1,-5 8-2,-1 9 1,-5 6-1,0 9 1,-7 8-2,1 6 0,-4 11-1,-1 6-1,-3 3 0,-2 4 0,0 0 1,-3 1-2,0-1 2,-3 0-1,-1-7-1,1-2 2,-2-5-2,3-4 1,-1-6-1,5-5 0,4-8 0,1-8 0,2-5 0,4-10 0,3-5 0,2-9 0,1-5-1,0-4 2,2-4-1,3-6 0,0 0 0,-1-6 0,0-2 1,-1-5-1,-1-3 0,-3-4 0,-3-5 0,-2-3-1,-4-4 1,-4-2 0,-5-6-1,-3 0 1,-6-4-1,-4-3 1,-5 0 0,-3-1 0,-4-1 1,-2 1 1,-4-1 0,2-2-2,-3 2 1,4 0-1,-1 0 1,3 0-1,3 2 0,5 2 0,3 4 0,5 4-1,4 2 1,2 7-1,9 3 1,2 3 0,5 6-1,5 0 0,4 6 1,5 1-1,4 2 1,10 7-1,-12-7 0,12 7 0,0 0 0,0 0 0,0 0-1,13 13 1,-13-13 0,14 9 0,-14-9 0,10 7 0,-10-7 0,0 0 0,0 0 0,0 0 0,0 0 0,0-14-1,0 5 0,0-5 0,-4-2 0,4-3 0,0-4-1,-3-1 1,3-3 0,0 0 1,0-4-1,0 1 1,-3-1 0,0-1 0,-3 3 0,-2 0 0,-3 3 0,-3 4 0,-3 3 0,-4 7 0,-3 3 0,-2 9 0,-4 0 1,1 12-1,-4 4 0,1 5 0,-1 6 0,2 8 0,3 4 0,4 7 0,2 5 0,6 4 1,4 1-1,8 3 0,10-2 1,4-2-1,6-6 1,7-6-1,5-11 1,4-10 0,6-10-1,4-12 1,1-7-1,1-10 0,4-8 1,0-5-1,-3-5 1,-3-2-1,-5-2 1,-6-1-1,-9 0 0,-6 2 1,-11 0-1,-5 1 0,-14 3 1,-6 2-2,-7 3 1,-7 3-1,-6 6 0,-3 4-4,2 12-5,-3 4-21,3 3-3,11 6-4</inkml:trace>
  <inkml:trace contextRef="#ctx0" brushRef="#br0" timeOffset="7119">6582 986 1,'0'0'8,"-9"-6"0,9 6 1,0 0-1,-15-8-1,15 8 0,-17-6 1,6 6-1,-4-6 0,-1 3-2,-4-2 3,-2 1-4,-4-1 2,1 1-2,-4-2-1,-1 2 1,-1-1-1,-1 0 0,-1 1 0,2-1-1,2 0-1,1 1 1,0-1-1,2 0 1,1 0 1,5-1-3,-2 1 1,4-1 1,0 0-1,2 1 1,3-3-1,1 2 0,3-1 0,9 7 0,-11-12 0,11 12 0,-5-10 0,5 10-1,0 0 0,0 0 0,0-9 0,0 9 0,0 0 0,0 0 0,0 0 0,0 0 0,0 0 0,0 0 0,0 0 0,0 0 0,0 0-1,0 0-2,0 0-3,0 0-14,0 0-14,0-12 0,0-3-3</inkml:trace>
  <inkml:trace contextRef="#ctx0" brushRef="#br0" timeOffset="8864">3679 114 3,'-11'-6'5,"11"6"-1,-12-4 1,12 4 0,-12-4 0,12 4 1,-13-5-3,13 5 1,-16-5 0,16 5 0,-17-8 1,5 2-1,2 3 0,-3-2-1,2 1-1,-3-2 1,-1 2 0,0 0-2,-3-1 2,2 0-2,-5 1 2,0 1 0,-5-1-1,2 4 0,-4-4-1,-3 4 2,-3 0-1,2 0 0,-5 0 0,3 4-1,-4-1 1,2 0-1,0 1 1,3 0-1,-1 0 0,4 0 0,-1-4-1,4 9 1,3-6-1,1 2 2,3-2-2,3 4 1,1-3-1,4 4 1,2-2-1,10-6 1,-13 12-1,13-12 1,-6 17-1,6-8 0,0 0 0,0 3 1,0-1-1,4 1 0,1 0 0,-1 1 0,4-1 0,-1 1 0,2-1 0,3 2 1,1 0-1,0-2 0,0 0 0,2-1 1,0-1-1,1-2 0,0-1 0,1-3 1,0-1-1,1-3 0,1 0 0,1-6 1,2-1-1,0 0 0,-1-4 1,2-1-1,-1-2 2,-1 0-2,0-4 1,-1 0 1,0-2-1,0 2-1,-2-1 2,-3 0-2,-1-1 1,-2 1-1,-4 2 1,-1-1 0,-7 3 0,0 1 1,0 0 0,-5 3 0,-3 1 0,-3 5 0,-1-1-2,-4 6 2,-2-3-2,-2 3 2,-4 8-2,-1-2-2,-4 4 2,-1 2-1,-1 2 0,-1 0 0,1 0-1,0-1-3,4-2-12,3 2-15,-5-13-5,7 4 3</inkml:trace>
  <inkml:trace contextRef="#ctx0" brushRef="#br0" timeOffset="13218">198 3403 23,'-4'-29'26,"-5"7"-2,-1-8-4,-7-16-7,3-9-3,-7-15-4,0-7-7,-2-9-17,0 1-12,-6-4-3,2 12 0</inkml:trace>
  <inkml:trace contextRef="#ctx0" brushRef="#br0" timeOffset="13580">793 3627 7,'16'-10'36,"-13"-12"1,-3-15-1,-3-13-21,11-8-7,4-10-8,5-6-20,0-7-12,8 5-2,-5-1-3</inkml:trace>
  <inkml:trace contextRef="#ctx0" brushRef="#br0" timeOffset="14587">678 5480 30,'-18'-9'28,"4"17"-10,-3 12-6,-9 15-12,-7 20-24,-11 17-4,-5 27-4</inkml:trace>
  <inkml:trace contextRef="#ctx0" brushRef="#br0" timeOffset="15219">1420 5438 20,'0'0'33,"0"0"-11,13 17-1,8 7-5,18 21-3,16 19-4,24 21-6,23 26-4,16 16-19,16 18-12,17 13-8,-8 0 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8T14:56:37.508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0 0 8,'0'0'26,"0"0"-12,0 0-31,0 0-8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8T14:56:37.508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0 0 8,'0'0'26,"0"0"-12,0 0-31,0 0-8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9-08-23T01:51:02.674"/>
    </inkml:context>
    <inkml:brush xml:id="br0">
      <inkml:brushProperty name="width" value="0.10583" units="cm"/>
      <inkml:brushProperty name="height" value="0.05292" units="cm"/>
      <inkml:brushProperty name="fitToCurve" value="1"/>
    </inkml:brush>
  </inkml:definitions>
  <inkml:trace contextRef="#ctx0" brushRef="#br0">-967-1418 10,'-15'15'13,"7"-6"0,-2 2-5,0 2 2,0 3 0,-4 2-2,4 5 0,-3 1 0,2 4 0,-3 1 0,1 4-2,-2 1 0,4 3-1,-3 1 2,0 3-4,-2-1 1,2 3-2,-3 0 1,3 2 0,-4-1 1,2 4-2,-3 0 0,2 2 1,-2 1-1,1 3 1,1 1-1,2 5 1,-1 1-1,2 4 0,2-1 0,2 1-1,-1 0 1,4 3-2,1-2 1,2-2 0,4-2 0,0 0-1,6-3 1,0 1 0,1 0-1,4-3 2,1-1-2,2-2 0,3-2 0,2-3 0,1-2 0,2-4 0,3-4 0,1-5 0,0 0 0,1-5 0,-1-1 0,-1-2 0,0-3 0,1-2 0,0-1-2,0-3 2,-1-3 0,2-4-1,0-3 1,2-7 0,3 0 0,-1-12-1,2-3 1,2-7 0,3-6 0,0-8 0,4-5 0,0-5-1,-1-5 1,0-4 0,0-4 0,1-3-1,-4-1 1,-2 0 0,-3 1 0,-4-3-1,-2 1 1,-4 1-1,-4 0 1,-5 1 0,-3-3-1,-5 2 1,-2-1-1,-4 2 1,0 1 1,-6 0-1,2 1 0,-2-1 1,0 3-1,-1-1 1,-2 0-1,-2-1 0,-2 1 0,-3-3 0,-3-2 1,-2 2-2,-4 1 1,-2 1 1,-3 1-1,-3 3 0,-5 2 0,-3 6 1,-4 5-2,-7 5 1,-3 9 0,-4 7-3,-4 12-2,-6 6-5,6 17-24,-4 12-5,0 7-3,3 15 1</inkml:trace>
  <inkml:trace contextRef="#ctx0" brushRef="#br0" timeOffset="1">-1093-2344 12,'-14'0'14,"14"0"-2,-17 15-1,7-4 1,1 3-3,-3 0 0,2 6-1,-4-1 0,3 6 0,-4-2-1,3 6-1,-2-2 0,3 5 0,0-1-2,2 2 0,1 0-2,4 4 2,1-3-1,3 4 0,0-1-2,7 0 1,-1 1-1,3 2 0,2-1 0,2 1-1,0-3 1,2-1 0,1-1-1,2-1 1,-1-5-1,1-1 0,1-3 0,1-2 1,1-1-1,2-2 0,-1-4-1,1-1 1,2-2 0,2-4 0,1-3 0,0-2 0,0-4 0,1 0 0,1 0 0,-1-7 0,0 0 1,-1-3-1,-1-2 0,-1-5 0,-1-2 0,-2-4 0,-2-4 0,0-2 1,-4-2-1,-1-2 0,-5-2 0,-1-1 0,-5 0 1,-1-1-1,-4 0 0,0 1 1,0-2-1,-4 3 1,-1-1-1,-2 2 1,-3 1-1,0 0 1,-4-1 0,-4 2-2,-3 1 2,-2-1-1,-2 3 0,-3 0 0,-3 1 0,-2 3 0,-2 1 0,-1 6 0,-2 4 0,-3 6-1,0 8-1,-2 0-2,1 14-1,-2-2-8,6 15-13,3 7-13,-2 7 1</inkml:trace>
  <inkml:trace contextRef="#ctx0" brushRef="#br0" timeOffset="2">-1160-1592 13,'0'0'15,"0"0"-2,0 0-3,0 0 0,0 0-2,0 0-1,-12 7 2,12-7-1,-4 10-2,4-10 2,-7 16-2,3-4-1,-6 3 2,2 3-3,-4 2-1,-2 4 0,-2 2-1,-1 3 0,-2-1 0,3 0 0,-3-1 0,2 0 1,-1-4-1,4-1 0,1-5-1,2-1 0,3-4 0,0-2 0,8-10 0,0 0-2,0 0-1,0 0-3,0 0-8,0 0-20,5-18-4,2 7-3</inkml:trace>
  <inkml:trace contextRef="#ctx0" brushRef="#br0" timeOffset="3">-1048-1909 27,'7'-10'22,"-7"10"-2,0 0-4,0 0-5,6-9-1,-6 9-2,0 0-1,-12 11 0,12-11-3,-11 11 0,11-11-1,-14 12 0,14-12 0,-9 8 0,9-8-1,0 0 0,0 0-1,0 0 0,0 0 1,9-10-1,-9 10 0,10-12 1,-10 12-1,9-8 1,-9 8 0,0 0-1,0 0 0,0 0 0,0 0-3,0 0-8,0 0-28,0 0 0,-10 14-3,7-4 2</inkml:trace>
  <inkml:trace contextRef="#ctx0" brushRef="#br0" timeOffset="4">-830-524 3,'0'0'13,"0"0"-1,-10 6-1,10-6-2,0 0 0,0 0-2,0 0 0,0 0-1,0 0 2,17-4-2,-4-6 0,2-7 0,10-3 1,3-10-1,10-6 0,2-13 1,10-7-3,2-10 1,7-5 0,-1-7 0,5-2-1,-1-3-2,2 1-1,-4 2 0,0 7 0,-6 6-1,-4 6 0,-3 6 0,-6 6 0,-5 5 0,-8 6 1,-3 6-1,-5 2 0,-6 5 1,-2 6 0,-5 1-1,-3 5 2,-4 2-1,0 1 0,0 1-1,0 9 1,-10-17-1,4 7 1,0-4-1,-1 1 0,0-4 0,0-4-1,-3-4 2,1-5-2,-1-6 2,-5-2-1,0-6 0,-5-4 1,-2-2 0,-6-2-1,-6 0 1,-4 2-1,-4 1 0,-2 6 1,-2 3-1,0 7 1,-2 5-2,5 8 2,0 2-1,4 9 1,1 6-1,3 3 0,0 9 0,1 3 0,1 3 0,4 3 0,1 1 0,3 2 0,2-2 0,2-2 0,4-1 0,3-4 1,3-4-1,-1 0 0,3-3 0,9-5 0,-16 6 0,16-6 0,-12 3 0,12-3 0,0 0 0,-13 0 0,13 0 0,0 0-1,0 0 1,0 0-1,0 0 0,0 0-1,0 0 1,-9 0-1,9 0-1,0 0 1,0 0 0,0 0-1,0 0 0,0 0 1,0 0-1,0 0-2,0 0 2,0 0 1,0 0 0,0 0 0,0 0 1,0 0 1,0 0 0,0 0 1,0 0 0,0 0-1,0 0 1,0 0 0,0 0 0,0 0 0,0 0-1,0 0 1,0 0 0,0 0 0,0 0 0,0 0 2,0 0-1,0 0-2,0 0 1,0 0-2,0 0-1,0 0-3,0 0-2,-9 3-8,9-3-16,0 0-7,0 0-1</inkml:trace>
  <inkml:trace contextRef="#ctx0" brushRef="#br0" timeOffset="5">-905-2383 8,'6'-11'18,"7"-3"-3,-13 14 1,7-11-3,-7 11-3,0 0 0,0 0-4,0 0-1,-13 0 0,13 0 0,-14 14-3,8-4 0,-1 2 0,3 2-1,-1 1 2,5 1-2,0 0 1,5-1-1,2-2 1,3-3-1,4-5 0,2-5 0,5-3 0,2-7 0,1-4-1,4-3 1,-1-5 0,-1 1 0,-1-3 0,-3 3 0,-6 0 0,-2 5 0,-6 0 1,-8 4 0,0 1 0,0 11 1,-23-12-2,7 12 0,-6 0-1,-3 0 1,-1 6-1,0 3 0,1 0 0,0 3 0,1 0 0,4 4 0,5 0 0,1 1 0,5 2 0,4 0 0,5 0-1,0 0 1,8-4 0,2-2 0,4-4 0,4-5 0,4-4 0,2-8 0,-1-3 0,2-3 0,-1-5 1,-2-2-1,-3 0 0,-6 0 1,-5-1-1,-8 1 0,-6 3-1,-9 0-2,-8 13-8,-11 1-11,-6 6-16,-2 12 0,-8 1-1</inkml:trace>
  <inkml:trace contextRef="#ctx0" brushRef="#br0" timeOffset="6">-1290-886 7,'3'-12'23,"-3"12"-4,-11-7-2,1 7-4,-5 0-2,-4 3-5,-12 3-1,-3 4-1,-11 3-2,-7 6 1,-8 2-2,-6 4 1,-7 3 0,-2 4 0,-2-1 0,2 2 3,1 1-1,7 2-1,5-2 0,7-3 0,9-1 0,9-1 0,9-3 2,10-1-3,9-4-1,9-2 1,8 0-1,8 0 0,8 2-1,6 0 0,9 3 1,5 4-1,3 4 0,6 0 0,2 2 0,2 2 1,-1 0-1,-1-1 0,-5-3 0,-2-5 0,-7-3 1,-4-2-2,-4-4 2,-4-4-2,-3 1 2,-5-6-1,-2 1 1,-1-4-1,-3 2 0,-2-4 1,-2 2-1,-1 0 1,-10-6-1,14 7 0,-14-7 0,0 0 0,9 4 0,-9-4 0,0 0-1,0 0-2,0 0-5,-10-7-14,10 7-17,-11-12-1,4 2 1</inkml:trace>
  <inkml:trace contextRef="#ctx0" brushRef="#br0" timeOffset="7">-843 443 8,'4'-15'20,"-4"15"-4,0-9-2,0 9-2,0 12-3,0 3-1,-3 2-1,3 9-2,0 4 1,0 8 1,0 6-3,0 11 1,0 2 1,6 13-3,-2 12-1,4 9 1,-4 9-2,2 5 1,0 2-2,-3 0 1,1-1-1,-4-6 0,0-8 0,0-11 1,0-11-2,0-7 2,0-5 0,0-6-1,0-7 0,6-4 0,-1-5 0,0-4 0,3-5 0,2-2 0,-2-4 0,1-4 0,-1-4 0,1-3 0,-9-10 0,9 13 0,-9-13 0,0 0 1,0 0-1,0 0 1,0 0-1,0 0 0,0 0 2,0 0-2,0 0 2,0 0-2,0 0 0,0 0 0,-10-10 1,10 10-1,0 0 1,-12-8-1,12 8 1,-13-7 0,4 3-1,-2-1 1,-2 3 0,0-2 0,-4 4-1,-1 0 1,-2 0-1,1 5 0,-3 5 1,0 4-1,1 4 0,-1 4 1,1 5-1,2 2 0,3 2 1,3 1-1,4 0 0,6-2 0,6-2 0,7-4 0,4-6 0,6-5 0,4-5 0,5-8 0,2-3 0,2-6 0,1-5 0,-1-2 0,-2-2 0,-2-2 0,-3 1 1,-4 1-1,-5 2 1,-4-1-1,-7 1 1,-6 3-1,0 0 0,-8 2-2,8 11-3,-25-19-9,9 14-13,-2 0-11,-5-5-1</inkml:trace>
  <inkml:trace contextRef="#ctx0" brushRef="#br0" timeOffset="8">-1205 890 15,'0'0'18,"5"-11"-4,-5 11 0,0 0-3,0 0 0,-5 17-3,5-1-1,-3 8-1,3 8 0,-3 7-2,3 12 0,0 5 2,0 8-2,0 6-2,0 5 0,3 3 0,-3 4-1,3 0-1,-3 1 1,3-4-1,-3-3 1,5-10-1,-5-6 1,3-7-1,-3-12 0,3-9 0,-3-10 0,3-5 1,-3-7-2,0-10 1,4 15 0,-4-15 0,3 9 0,-3-9 0,4 9 0,-4-9 0,0 0 0,5 11 0,-5-11 0,0 0 1,0 0-1,0 0 1,0 0-1,0 0 1,0 0-1,0 0 1,0 0 0,0 0 1,0 0 0,-12 4-1,12-4 0,0 0 0,-10-6 1,10 6-1,-14-8 0,4 5 1,-3-1-1,-3 1-1,-4 3 1,-3 0-1,-4 0 1,-2 6-1,-4 4 0,-1 1 0,0 4 1,2 0-1,2 5 1,3 0 0,4 1-1,6 2 0,5-1 1,6 1-1,6-4 0,7 0 0,7-5 0,5-4 0,7-3 1,4-7-1,4-5 0,4-5 0,1-3 0,0-4 0,0-1 0,-4-1 0,-2 0 0,-5 4 0,-5 2 0,-5 1 0,-5 4 1,-13 8-1,0 0 0,4-9-2,-14 9-1,-3 3-6,-9-3-15,-2 0-16,2 3 1,-6-6-1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30T05:08:59.273"/>
    </inkml:context>
    <inkml:brush xml:id="br0">
      <inkml:brushProperty name="width" value="0.10583" units="cm"/>
      <inkml:brushProperty name="height" value="0.10583" units="cm"/>
      <inkml:brushProperty name="color" value="#FFFF00"/>
    </inkml:brush>
  </inkml:definitions>
  <inkml:trace contextRef="#ctx0" brushRef="#br0">11627 1607 12,'-63'-28'24,"23"20"-8,-4 4 9,-8 6-12,0 10-5,-7 8 0,1 9-1,-8 8 1,7 8-2,-6 11-1,3 6-2,-4 6 1,2 7-2,-2 8 4,4 9-4,0 2 1,3 3 0,4 2 0,4 5 0,6 5-1,7 6 1,6-4-1,8 1 0,9-1 0,6 6 0,9-8-1,12 4 0,5-4 0,12-5 0,8-4-1,9-4 2,14-9-1,8-6-1,10-9 0,9-11 0,6-11 1,8-11-2,9-13 2,-1-11-1,4-15 0,3-9 0,-2-15 0,3-9-1,-3-12 1,-1-9 0,-9-6 0,-4-10 1,-7-4-1,-6-2 0,-9-6 0,-9-3 0,-8 0 0,-9-2 1,-6-2-1,-12-1 0,-8-3 1,-10 0-1,-9-6 1,-11-1-1,-13-4 0,-11-9 0,-8-1 0,-13-1-1,-12-5 2,-12-1-1,-13 0-1,-9 3 2,-8 6-3,-9 8 1,-6 17-7,-11 3-1,5 25-24,-7 26-9,5 24-1,-2 22-1</inkml:trace>
  <inkml:trace contextRef="#ctx0" brushRef="#br0" timeOffset="1">12154 2481 14,'15'-7'20,"2"2"-7,-6 5 0,-11 0-7,17 0-1,-17 0-1,11 7-2,-11-7 2,6 9 0,-6-9-1,0 11 1,0-11-1,-12 12 0,12-12 2,-12 7-2,12-7 1,-18 0-2,18 0 1,-15-9-1,15 9 0,-10-18 0,10 8 1,-3-1-3,3-1 0,6 2 1,-6 10-1,14-14 0,-14 14 0,19 0 0,-9 3 0,-1 3 2,-9-6-2,16 16 1,-16-16 0,10 16 0,-10-16 1,0 0-1,-16 6 1,1-9-1,1-3 0,-5-4 0,-2 1 0,-1-3-1,6 2 0,-1 1-1,7 9-4,1 0-13,6 7-17,12 12-3,3 0 2</inkml:trace>
  <inkml:trace contextRef="#ctx0" brushRef="#br0" timeOffset="2">12201 2506 7,'-6'-12'12,"6"-1"0,0 13-3,3-17-1,-3 6 1,0 11-3,12-16-1,-12 16-2,11-11 0,-11 11-2,14-5 1,-14 5 0,13 5-1,-13-5 0,11 14 1,-8-3 0,-3 1-1,0 1 1,-3-3 0,-2 2 0,5-12-1,-13 17 1,3-12 0,0-2-1,0-3 0,0 0 1,0-6 0,1-1-1,-1 2-1,10 5 0,-12-19 1,8 9-2,4 0 2,0-1-1,0 1 0,8 0 0,-8 10 0,14-14 0,-14 14 0,17-2 0,-8 2 0,1 5 0,-10-5 1,15 11-1,-15-11 0,11 18 1,-11-18 1,0 18-1,0-18 0,-11 15 0,1-12 0,-2 1 0,-3-4 0,-1 0 0,1-8-1,-1 1 1,2 0-1,3-1 0,1 0-1,10 8 1,-8-13-1,8 13-3,11-11-6,-1 3-17,5-4-6,8-2-1</inkml:trace>
  <inkml:trace contextRef="#ctx0" brushRef="#br0" timeOffset="3">12663 3188 12,'-12'3'18,"12"-3"-3,0 0 2,0 0-5,-10 0 0,10 0-3,0 0-1,0 0-1,0 0-2,0 0-1,0 0 2,12 11-1,-2-5-2,6 3 1,3 3-1,9 2 0,1 2 1,6 2-2,2 1 0,1 1-2,0-1 1,0-2-1,-3-2 1,-5-3-1,-5-3 0,-3-1 1,-6-3-1,-1-1 0,-15-4-3,10 0-6,-10 0-15,0 0-10,0 0-6,-12 0 3</inkml:trace>
  <inkml:trace contextRef="#ctx0" brushRef="#br0" timeOffset="4">12141 3928 2,'0'0'14,"0"0"-2,0 0 0,-9-3-1,9 3-2,0 0-1,-10-4-1,10 4 1,-12-3-1,2-1-2,10 4 0,-21-8 1,8 2-1,-5-2-1,-1-2 0,-5-3 1,-4-2-1,-2-8-1,-5 1 0,-3-7-1,-2-5 0,-3-4 0,2-3 0,-2-1 1,6 3 0,1-1-1,5 4-1,2 1 0,8 7 1,4 3-1,2 4 0,4 4 0,3 3 0,-1 1-1,4 4 1,5 9-1,-8-13 0,8 13 0,0 0 0,0 0 1,0 0-1,-9-10 0,9 10 0,0 0 0,0 0 0,0 0 0,0 0 0,0 0 0,0 0-1,0 0 1,0 0 0,0 0 0,0 0 0,0 0 0,0 0 0,0 0 0,0 0 0,0 0 0,0 0 0,0 0 0,0 0 0,0 0 0,0 0 0,0 0 0,0 0 0,0 0 0,0 0 0,0 0 0,0 0 0,0 0 0,0 0 0,0 0 1,0 0-1,0 0 0,0 0 0,0 0 0,-13 7 0,13-7 0,-12 9-1,3 0 1,-2 1 0,-1 4 0,-1 1 0,0 4 1,0-2-2,-1 4 2,1 0 0,2 0-2,3-4 1,0 0 0,3-1-1,5-1 1,0-2 0,5 1-1,3-6 1,0 1-1,3-1 1,0-4 0,4-4 0,-1 0 0,2-6 0,2-5 0,0-1 1,4-6-1,-1-1 0,-1-3 0,1 1 0,-2 1 1,-1 2-1,-3 1 0,-2 3 0,-3 1 1,-10 13-1,12-15 1,-12 15 0,0 0 0,7-10 0,-7 10-1,0 0 1,0 0-1,0 0-1,0 0-3,0 0-8,0 0-27,0 0 0,0 0-1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9-08-23T01:51:02.683"/>
    </inkml:context>
    <inkml:brush xml:id="br0">
      <inkml:brushProperty name="width" value="0.10583" units="cm"/>
      <inkml:brushProperty name="height" value="0.05292" units="cm"/>
      <inkml:brushProperty name="fitToCurve" value="1"/>
    </inkml:brush>
  </inkml:definitions>
  <inkml:trace contextRef="#ctx0" brushRef="#br0">-8673-186 10,'0'0'7,"0"0"0,4-10 0,-4 10-2,0 0 0,-13 0 1,4 0 0,-3 0 2,-4 0-3,-5 5 1,-7 0-2,-3 1 3,-5 1-4,-6 3 1,-5 3-2,-8 3 0,-5 2-2,-5 3 1,-3 3-1,-4 0 1,-2 5 0,1 3-1,0 0 1,5 0 0,3 1-1,5-1 1,6 2-1,7-5 0,7 1 0,8-4 0,1-3 1,22-2-1,3-2 0,6-3 2,7-4-1,6-2 1,10-4-1,0-1 1,0-2 0,0-3-1,-2 4 0,-3-4 0,-5 4-1,-13-4 1,0 0-1,-8 15 0,-12-6 0,-7 3 0,-8 3 0,-8-1 1,-8 7-1,-5 3-1,-6 1 1,0 1-1,-3 4 1,0 0-1,-1 3 1,1 0-1,1-1 1,4-1 0,-2 1 0,4-1 0,4 0 0,4-2 1,7 0-1,3-2 0,6-2 0,6-3 0,8-1 0,6-3 1,3-1-1,6-3 0,5-1 0,0-2 0,9 0 0,-2-2 0,3 0 0,1 3 1,2 0-1,0 3 0,-2 2 1,3 1-1,-2 3 0,2 1 0,-2-1 0,2-1 0,3-3 1,2-1-2,3-6 2,1 2-1,3-4 0,3-3 0,4-1 0,-5 0 1,14-4-1,-7 0 0,-2 0 0,-1 0 1,-1-8-1,-1 1 0,-5-1 0,-2 1 0,-2 1 0,-2 2 0,-1 1 0,-2 3 0,2 0 0,0 0 0,2 0 2,1 6-2,3-1 0,2 0 0,3 2 1,4-2-1,2 0 0,2 1 2,3-1-1,1-1-1,2-4 2,0 5-2,-2-5 0,0 4 0,-2-4 1,-2 0-1,0 0 0,-1-4 0,1-1 0,-4 0 0,3-4 1,-1 1-1,0-1 0,-2-2 0,-3 2 0,-3-3 0,-2 4 0,-7-1 1,-1-2-1,-7 2 0,-10 9 0,7-16 0,-7 16 0,-12-13 0,2 6-1,-3 0 1,1 2-1,0-2 1,2 1-1,10 6 1,-11-19-2,14 7 4,5-3-2,9-3 0,7-3 1,6-2-1,4-3 0,11-2 1,1 0-1,1 0 0,5-1 0,1 1-1,-3 0 1,1 2 0,-2 1 0,0 1-1,-3 3 1,-3 1 0,-2 1 0,-6 5 0,-1 1 0,-6 3 0,-2 3 0,-6 1 0,-3 3 0,-5 0 0,-12 3 0,13 0 0,-13 0 0,0 0 0,0 0 0,0 0 0,0 0 1,-9-4-1,9 4 0,-17 0 0,5-4 0,-3 4 0,-1 0-1,-6-4 1,3 1 0,-3 0 0,1-3 0,1-2 0,0 0 0,3-4 0,0 0 0,4-2 0,3-2 1,4-1 0,6-2-1,4-1 1,7-1-1,3 1 1,8-4 0,2 1 0,7-2 0,4-3 0,1-2 0,5 0 0,-1-1 0,0 0 0,1 1-1,-4 3 0,-3 3 0,-2 4 0,-8 2 0,-2 5 0,-6 3 0,-5 4 1,-11 6-1,7-10 0,-7 10 0,-10-8 1,-1 4 0,-2 0-1,-2-1 0,-3-1 1,-1-1-1,0 0 0,-1-2 0,3-1 0,0-4 2,2 0-2,2-3 0,2-3 0,1 1 0,4-1 2,0 1-1,3 2-1,3 0 1,-3 2 0,3 1 0,0 5 0,0 9 1,-10-14-2,10 14 1,-20-6 0,3 6 0,-4 0 0,-6 5 0,-9 0-2,-4 8-6,-10-4-15,-9 2-16,-3 0 0,-15-11-1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9-08-23T01:51:02.684"/>
    </inkml:context>
    <inkml:brush xml:id="br0">
      <inkml:brushProperty name="width" value="0.10583" units="cm"/>
      <inkml:brushProperty name="height" value="0.05292" units="cm"/>
      <inkml:brushProperty name="fitToCurve" value="1"/>
    </inkml:brush>
  </inkml:definitions>
  <inkml:trace contextRef="#ctx0" brushRef="#br0">-135 1034 4,'17'-30'5,"-8"15"-1,3-1 0,0-1 1,2 0-1,0-1 0,-1 2 0,2-3-2,-2 2-1,0-2 0,-3 2-1,-1 2 1,-2-1-1,-3 2 0,-4-1 0,0 2 0,-7 1 0,-1 0 0,-5 1 0,-2 1 0,-3-1 0,-2 0 0,-1-1 0,0 1 0,1-1 0,2-1 0,3 1 0,1-4 0,3 1 0,7 0 0,1-4 0,3 1 0,6-1 0,2 0 0,3-1 0,2 1 0,1-1 0,1-1 0,1 3 0,0-2 1,-2-1 0,0 4 0,-5-2 1,1 2-1,-4-1 2,-2 1 0,-1 0-2,-3-4 0,-3 3 0,-1-2 1,-1-3-1,-5 0 0,1 0-1,-3-1 2,-1 0-2,1 2-2,-1-1-2,3 1-7,-2-3-14</inkml:trace>
  <inkml:trace contextRef="#ctx0" brushRef="#br0" timeOffset="1">-658 1401 6,'-3'-44'6,"3"20"-2,6 1 0,0-2 2,5 2-2,2 0-1,2 0 0,2-1-1,2 0 0,2 3 0,-1-3 0,2 4-1,-3-2 1,-1 2-1,-3-2-1,-1 4 1,-4-1 1,-3 3-1,-3-1 0,-4 1 0,-3 3 1,-4 1-1,-3 2-1,-3 0 1,-3 4-1,-1-2 0,-1 4 0,-2 0 2,2 0-2,0 0 0,4-3 0,1 1 1,5-5 0,1 2 0,7-3 0,0 0 0,7-2 0,3-1 2,1 0-3,3 2 2,1-2-2,3-2 1,-4 0 0,1-1 1,-4-2-1,-2 1 0,-4-1 2,-2-1-2,-3 2-1,-3-1-2,-1 1-7,-2 8-18,-6-9-1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9-08-23T01:51:02.686"/>
    </inkml:context>
    <inkml:brush xml:id="br0">
      <inkml:brushProperty name="width" value="0.10583" units="cm"/>
      <inkml:brushProperty name="height" value="0.05292" units="cm"/>
      <inkml:brushProperty name="fitToCurve" value="1"/>
    </inkml:brush>
  </inkml:definitions>
  <inkml:trace contextRef="#ctx0" brushRef="#br0">-1129 953 15,'-10'4'25,"0"-4"-3,10 0-4,-3-11-2,3 11-3,6-18-3,4 7 1,-1-6-3,7 0 1,0-4-3,3 1-2,1-3 0,5 3 0,1 0-2,2 4 0,0 2 0,3 4-1,-4 3 0,4 4 0,-3 3 0,-2 9-1,-2 2 0,-2 4 1,-3 4-1,-4 4 1,-3 5-1,-5 1 0,-4 2 0,-3 1 1,-9 2-1,-2-1 0,-4-1 0,-4-1-1,-2-4 1,-3-1 0,-1-3 0,-1-3 0,1-7 0,0-4 0,2-3 0,3-2 0,3-4 0,4 0 1,3-4-1,10 4 0,-9-4 0,9 4-1,0 0 1,0 0 0,12 12 0,-12-12 0,12 17 0,-6-5 0,0 1 0,-1 0 0,1 2 0,-1-1 0,-2 1 0,0-3 0,1-1 0,-4 0 0,0-11 0,4 15 0,-4-15 0,0 12 0,0-12 0,3 10 0,-3-10 0,0 9 0,0-9-1,0 0 0,0 9-3,0-9-4,0 0-10,0 0-22,0 0 0,0 0-2</inkml:trace>
  <inkml:trace contextRef="#ctx0" brushRef="#br0" timeOffset="1">-853 1672 6,'-3'-11'28,"3"11"-5,0 0-5,0 0-2,0-10-6,0 10 0,0 0-3,5-12 2,-5 12-4,0 0 0,12-8-1,-12 8 0,0 0 0,0 0-2,10 0 0,-10 0-1,0 0 1,-7 13-1,7-13 0,-11 13 0,11-13 0,-15 12 0,15-12 1,-16 7-1,16-7 1,-13 0-1,13 0 0,0 0 0,0 0 0,-5-12 0,5 12-1,0 0-1,8-9-5,-8 9-23,11 8-10,-11-8 0,0 13-3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9-08-23T01:51:14.565"/>
    </inkml:context>
    <inkml:brush xml:id="br0">
      <inkml:brushProperty name="width" value="0.10583" units="cm"/>
      <inkml:brushProperty name="height" value="0.05292" units="cm"/>
      <inkml:brushProperty name="fitToCurve" value="1"/>
    </inkml:brush>
  </inkml:definitions>
  <inkml:trace contextRef="#ctx0" brushRef="#br0">-15668-11063 12,'3'-10'23,"-3"10"-2,0 0-5,0 0-2,-9 6-5,9-6-3,-11 16 3,5-3-5,-6 2 1,2 5 0,-4 2 0,-1 5-2,-4 1 1,3 4-1,-5 1-1,1 5 0,-4 1 0,1 4 1,-3-1-2,0 4 0,-2 1-1,0 4 2,-3-3-1,0 3 0,1 0 0,2 0 1,2-1-1,1 2 0,3-1 0,1-2 0,0 2-1,4-1 0,3-3 0,-1 4 0,2-2 1,3-2-1,0-1 0,2-2 0,1 0 0,2-1 0,0 0 0,5-3 0,-5-1-1,5 0 1,0 1 0,0-3 0,0 0 0,6-2 0,0-1 0,1-2 0,3-2-1,1-3 1,4-2 2,1-3-2,2 0 1,2-5 0,1 1 0,0-4-1,3-2 2,2-3-1,0-2-1,2-3 0,2-4 1,-1 0-1,2 0 1,2-5-1,-1-3-1,2-2 1,-1-4-1,1-2 1,0-6-1,2-5 1,3-5-1,2-6 1,-2-4 1,3-5-1,0-3 1,2-2-1,-1 1 1,-1-2-1,-2 2 1,-2 0-1,-2-2 1,-3 0 0,-1 1 0,-2-1 0,-3 0-1,-1-4 1,-3-2 0,1 2 0,-3 0-1,0 0 0,-4-2 0,0 2 0,-2 0 0,-1 5-1,-3 2 1,0 1 0,-4 2 1,-1 1-1,-2 6 3,-1 1-2,-3 1 0,0 3 1,-6 2-1,2 2 0,-3 1 1,-1 3-1,-2 0-1,-1 3 1,-2 0-2,0 3 2,-3 0-2,-2 3 2,-2-1-2,-3 0 1,-2 1 0,0 1-1,-4 0 2,-1 1-2,-4 2 1,-1 3-1,-2 6 0,-5 5-1,-3 10-1,-3 5-5,3 14-24,-7 10-8,-7 12 0,-1 8-3</inkml:trace>
  <inkml:trace contextRef="#ctx0" brushRef="#br0" timeOffset="1">-15869-9502 13,'-4'-9'14,"4"9"-3,0 0-4,0 0 1,0 14-1,0-4-3,-3 5 1,3 5-1,-4 2 0,4 8 3,-6 2-3,6 5 0,-7 2 1,4 7-2,-2 4 2,1 6-1,-2 5-1,1 5 0,1 7 0,0 4 0,1 7-2,3 4 4,-3-3-5,3 2 2,0-2-1,0 0 1,0-4-2,6-1 2,-3-6-1,2-4 0,1 0 0,0-2-1,2-6 1,-1-2-1,0-4 1,1-5 0,-1-6-1,0-2 1,-2-9 0,-1-4-1,1-5 1,-2-5 1,-3-6 0,4-2 0,-4-12-1,0 13 1,0-13-1,0 0 0,0 0 1,0 0-1,0 0 0,0 0 0,0 0-1,0 0 1,0 0 0,0 0-1,0 0 1,0 0-1,0 0 1,0 0-1,0 0 1,0 0-1,0 0 1,0 0-1,0 0 1,0 0 0,0 0-1,0 0 0,0 0 1,0 0-1,0 0 0,0 0 1,-9-9-1,9 9 0,-14-8 0,14 8 0,-17-9 0,8 5 0,-1 1 0,0 3 0,-1-4 0,2 4 0,-1 0 0,1 3 0,9-3 0,-16 7-1,16-7 1,-17 11 0,17-11 0,-14 13 0,14-13-1,-9 10 1,9-10-1,-4 13 0,4-13 1,3 17-1,3-6 1,1 1-1,2 1 1,1 1 0,2-2 0,0 0 0,1-2 0,0-1 0,-1-3 0,1 0 0,1-3 0,-2-3 0,4 0 0,2 0 0,1-6 0,0-1 0,2-1 0,-1-1 0,0-2 0,-1-3 0,-6 0 1,0 1-1,-5-2 1,-2 2 0,-3-2-1,-3 4 1,0-2 0,-4 1-1,-1 1 1,-1 0-1,-3 1-1,-1-1-3,10 11-8,-18-14-25,7 4 1,2 1-3,-2-7 0</inkml:trace>
  <inkml:trace contextRef="#ctx0" brushRef="#br0" timeOffset="2">-16138-9097 6,'0'0'14,"0"0"2,0 0-7,-11 0 3,11 0-4,-7 17-1,3-1-2,0 1 1,-2 8-3,1 4 2,-3 7-2,2 4 0,-1 8 0,-2 5-2,3 4 2,-1 8-2,2 4 1,-1 6 0,2 3 0,0 5-2,1 2 2,0 3-2,3 0 2,0-2-2,-3-3 1,3-4-1,0-3 1,0-6 0,0-4 0,0-11 2,-5-5-1,1-8-1,4-7 2,-4-7-1,4-7-1,-5-9 0,5-12 0,0 14 0,0-14 0,0 0-1,0 0 1,0 0 0,0 0 0,0 0-1,0 0 1,0 0 0,0 0-1,0 0 1,0 0-1,0 0 0,0 0 1,0 0-1,0 0 1,0 0 1,0 0 0,0 0-1,0 0 1,0 0-1,0 0 0,0 0 0,0 0 0,-10-8 0,10 8-1,-10-6 1,10 6-1,-14-7 0,14 7 0,-18-5 1,8 5-1,-2-3 0,1 3 0,-1 0 0,0 3 0,0-3 0,-1 5 0,1 0-1,-1 1 2,3 0-1,1 2-1,1 4 1,1 0 0,2 2 0,2 3 0,3 2 0,-3-1 0,6 1-1,-3 0 1,6-1-1,0 0 0,2-3 1,0-2-1,3-2 0,1-2 0,0-1 1,4-3 0,-1-5 0,2 0 0,2 0 0,2-4 0,2-1 0,0-3 1,0-1-1,-1-1 1,-4-1-1,0 0 1,-6-2-1,-1 1 1,-7-2 0,0 1 0,-4 1 0,-4-1 0,-1 1-1,-4-1 0,0 4-3,-5-3-5,5 1-26,-4 4-2,-2-4 0,3 0-2</inkml:trace>
  <inkml:trace contextRef="#ctx0" brushRef="#br0" timeOffset="3">-16430-9259 7,'0'0'15,"0"0"0,-7 10-3,7-10 2,-10 13-4,10-13 0,-17 22-2,3-9-1,1 3-1,-5 3 1,0 2-4,-2 1 2,-1 1-2,0-1 2,-1 1-3,2-2-1,1-2 0,1-3-1,4-2 1,1-2-1,3-5 0,10-7-1,-12 10-1,12-10-3,0 0-4,0 0-3,0 0-8,-6 10-14,6-10 2</inkml:trace>
  <inkml:trace contextRef="#ctx0" brushRef="#br0" timeOffset="4">-17032-8525 3,'-20'18'17,"7"-7"3,6 3-7,-5 2 2,-2-1-7,1 4 2,-1-4-3,7 2-3,-6-1 0,6 0-1,-3-3-1,5 0-2,1-2 0,4-11-3,-6 17-5,6-17-4,0 0-8,0 12-8,0-12-1</inkml:trace>
  <inkml:trace contextRef="#ctx0" brushRef="#br0" timeOffset="5">-16798-8900 9,'-18'23'9,"11"-12"1,-1 3 0,-2 1 0,0 3 0,-2-1-2,0 4 0,-2-2-2,3 1 0,-3 0-2,3 0-2,-1-4 0,4 2-1,-1-4 0,3-1-1,0-3 0,6-10 1,-9 14-1,9-14-1,0 0-1,-5 10-1,5-10-3,0 0-4,0 0-4,0 0-8,0 0-4</inkml:trace>
  <inkml:trace contextRef="#ctx0" brushRef="#br0" timeOffset="6">-17130-8419 13,'-15'17'17,"5"0"-3,5-8 0,-1 0-2,1 2-3,-1 0-1,-1 1-1,1 0-3,0 0-1,-2-1 1,1 3-2,0-1 0,0 2-1,-1-1-2,-1 3-1,2 1-2,-4 0-4,4 1-4,-3-2-2,2 1-3,-1-2-1,0-2 0,2-3 2</inkml:trace>
  <inkml:trace contextRef="#ctx0" brushRef="#br0" timeOffset="7">-17353-8035 4,'-4'9'13,"-7"10"4,4-6-3,-2-1 2,-1 4-1,-1-3-2,1 4-1,-5-2-3,2 4-1,-2-3-1,2 3-4,-2-3 0,4 4-1,-3-4 0,5 2-2,-2-1 1,5-3-2,-2-1-1,3-2-2,2-1-6,3-10-5,-5 17-2,5-17-2,-4 15-4,4-15 2,-3 12 0</inkml:trace>
  <inkml:trace contextRef="#ctx0" brushRef="#br0" timeOffset="8">-17582-7623 4,'-8'21'12,"3"-7"-1,-4 2 0,3 0-4,-4 1 1,4 1-5,-3 1-5,1 0-1,-1-2-6,1 0 0,2-2-6,1 0 3</inkml:trace>
  <inkml:trace contextRef="#ctx0" brushRef="#br0" timeOffset="9">-17685-7375 9,'3'13'10,"-3"0"2,0-4-1,0 1 0,0 1-2,0-1-5,0 1-5,0-11-8,0 18-11,0-18-7</inkml:trace>
  <inkml:trace contextRef="#ctx0" brushRef="#br0" timeOffset="10">-16782-8786 6,'-16'15'12,"7"-5"3,2 4-6,-2 0 1,0 2-2,-1 3-2,-2 1 0,1 2-1,-3 0-1,3 2 0,-3-3-1,2 2 0,-1-1-2,1 0-1,2-2-1,-1-4 0,4 1-4,-2-3-1,3 1-4,0-3-2,-1-3-6,4 4-5</inkml:trace>
  <inkml:trace contextRef="#ctx0" brushRef="#br0" timeOffset="11">-17121-8226 15,'-16'30'12,"5"-15"0,4-1-4,-3 0 1,2 0-4,4 0-2,-3-3-1,2 2 0,0-3-1,0 1-1,0-1 1,1 0-1,-2 1 0,1-2 0,0 1-1,0-1-2,-1 1-1,2-1-4,0 2-3,-1-2-2,2 4-3,-2-2 2</inkml:trace>
  <inkml:trace contextRef="#ctx0" brushRef="#br0" timeOffset="12">-17325-7746 6,'-4'26'3,"4"-13"1,-6-1-2,3 4 0,0-1-1,0 1 1,-1 1 1,1 0 0,0 0-1,-2 1 3,2-1-3,-1 2 1,0-2 0,0-1 1,0 1 0,-2 0 3,2 1-2,-2-1 2,1 2-2,0-4 1,0 2 0,1-4-1,4 2-2,-6-5-1,6 0 0,0-10 0,-5 14-1,5-14 0,0 13 2,0-13-2,-4 16 1,4-16 0,-3 16 0,3-16-2,-3 17 0,3-8-5,0-9-4,-3 13-8,3-3-10,0-10-3</inkml:trace>
  <inkml:trace contextRef="#ctx0" brushRef="#br0" timeOffset="13">-17360-7864 7,'-9'11'9,"4"-2"1,-5 4-2,1 2-1,-2 4 0,-1 2 1,-3 3-2,2-3 0,-2 5-2,0-1-1,2 0-1,0-1 1,1-1-2,1-2-1,3-3-1,-1-3-5,3-3-3,1-2-7,5-10 0,-3 10-8</inkml:trace>
  <inkml:trace contextRef="#ctx0" brushRef="#br0" timeOffset="14">-17596-7313 7,'-13'36'7,"8"-19"-2,-1-2 2,2-2-2,-1-2 0,5-11-3,-6 14-2,6-14-3,0 0-4,0 11-5,0-11-2</inkml:trace>
  <inkml:trace contextRef="#ctx0" brushRef="#br0" timeOffset="15">-17716-7514 8,'-10'-10'14,"10"10"0,0 0-5,0 0 2,-9-6-3,9 6-1,-16 0-3,6 3 1,-1-3-1,-2 5-1,-2 0 1,-2 2-1,0 0 0,3 1-1,-6 0 2,5 0-2,-4 0 2,5 0-3,-1 0 1,-1-2-1,1 0 1,0 1-2,-1-1 1,0 2-1,-1-1 1,0 0-1,-2 1 0,-1 1 1,0-1-1,0 1 0,0 0 1,1 2-1,-2-2 0,3 2 0,-1-1 0,3 0 0,-2 2 0,1-2 0,0 1-1,1-2 1,1-1 0,0-1 0,2 1 0,1-3 0,2-1 0,10-4 0,-16 6 0,16-6-1,0 0 1,0 0 0,0 0 0,0 9 0,0-9-1,10 5 1,-10-5 0,18 8 0,-8-2 0,-10-6 1,16 10-1,-16-10 0,14 11 0,-14-11 0,8 12 0,-8-12 0,0 13 0,0-13 0,-10 17 1,0-6-1,-1 0 0,-3 1 0,-4-3 0,-1 4 0,-3-4 0,22-9 3,0 0-2,0 0 1,-55 26-1,55-26 1,0 0-1,-49 20 0,49-20 0,0 0-1,-55 25 0,55-25 0,0 0-1,-58 22 1,58-22 0,0 0 0,-62 28-1,62-28 1,0 0 0,-59 31 0,59-31-1,0 0 1,-55 35-2,55-35 2,0 0 0,-50 39-1,50-39 1,0 0 0,-48 46-2,48-46 2,0 0-1,-41 51 1,41-51 0,0 0 0,-33 51-2,33-51 2,0 0 0,-22 45-1,22-45 1,0 0 0,0 0 0,-6 46 0,6-46 0,0 0 0,0 0 0,0 0 1,0 0-1,41 28 0,-41-28 0,0 0 2,0 0-2,55-3 0,-55 3 1,0 0-1,47-7 0,-47 7 0,0 0 0,46-6 0,-46 6 0,0 0 0,0 0 0,51 0 0,-51 0-1,0 0 1,0 0 0,0 0-2,0 0 2,45 31 0,-45-31 0,0 0-1,0 0 1,0 0-1,7 49 1,-7-49-1,0 0 0,0 0 0,0 0 1,0 47-1,0-47 1,0 0 0,0 0 0,0 0 1,0 0-1,0 0 1,54-3-1,-21-3 0,8 1-1,1-10 1,6 6-1,-2-8 0,3 7 0,-7-4 0,-2-2 1,-7 3 0,-4-1 0,-1 1 0,-1 2 1,-4-1-1,2 2 0,-4 1 0,1 2 1,-2 2-1,0 0 0,-2 1 0,-2 0 0,0 0 0,-1 1 0,0 3 0,-2-5 1,-1 5-1,-2-3-1,-1 3 1,-9 0 0,16-6 0,-16 6 0,15-6 0,-6 1 0,1 0 0,6-2 0,-4-2 0,7-2-1,1 1 0,-1-5 1,0 2-1,-1-2 1,-1 2 0,-2-2 1,0 2-1,-2 1 2,-1 0-1,1 3 0,1-1 0,0 1-1,1 1 1,0 0-1,0 1 0,1 0 0,-1 0 1,4 0-1,-4 2 0,5-2 0,1 2 0,2-2 1,1 0-1,1-1 1,2-1-1,-2 1 2,0 0-2,-2-1 0,0 1 1,-3-1-1,0 2 0,-2-1 2,-1 3-2,-3-3 1,0 3 1,-5 0-1,-9 5 0,13-6 1,-13 6-1,0 0 0,0 0 1,0 0-1,4-10 0,-4 10 0,0 0 0,-5-12-1,5 3 1,0-3-1,4 0 1,0-4-1,2 0 0,7-4 0,-3-1 1,4 0-2,4-1 1,-1 0 1,0-1-1,2-1 0,0 2 0,-4-1 1,4 2-1,-4 1 2,-2 1-2,-1 2 2,0 5-2,-3 1 0,-1 2 0,-8 9 0,14-14 0,-14 14 0,12-11 0,-12 11 0,10-10 0,-10 10 1,12-8-1,-12 8 1,0 0 0,11-10 0,-11 10 0,0 0 1,0-10-1,0 10 1,0 0-1,-13-13 0,13 13-1,-19-12 1,7 7-1,-3-3 0,-1 1 0,-2-1 0,-1 3 0,0-2 0,-3 2 0,-2 2 1,1 0-1,1 3 1,0-3-1,0 3 1,2 0-1,2 0 1,5 0-2,1 0 1,3 0 0,9 0 0,-14-3 0,14 3 0,0 0 0,0 0 0,-9-4 0,9 4 0,0 0 0,0 0 0,0 0 0,-12-7 0,12 7 0,0 0 0,-14-5 0,14 5 0,-17 0-1,7 4 1,-3 0 0,-2 4-1,-4 1 1,-2 1 0,-1 2-1,-2 1 1,1-1 0,0-1 0,3-2 0,-1-1 0,3-3 0,1-1 0,3-4 1,0 0-1,3 0 0,0 0 0,2-4 0,-1-1 0,10 5 1,-15-8-1,15 8 0,-14-10 1,14 10-1,-11-10 1,11 10 0,-12-10-1,12 10 1,-19-7-1,7 7 0,-4 0 0,-7 9 0,-3 6-4,-6 1-22,-2 7-11,-3 4 1,-12-6-4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9-08-23T01:51:14.581"/>
    </inkml:context>
    <inkml:brush xml:id="br0">
      <inkml:brushProperty name="width" value="0.10583" units="cm"/>
      <inkml:brushProperty name="height" value="0.05292" units="cm"/>
      <inkml:brushProperty name="fitToCurve" value="1"/>
    </inkml:brush>
  </inkml:definitions>
  <inkml:trace contextRef="#ctx0" brushRef="#br0">1298-56 14,'0'0'20,"-10"0"-3,10 0 0,0 0-5,0 0-1,0 0-5,0 0 0,0 0-2,0 0 0,0 0-2,0 0 0,0 16 0,0-16 2,9 17-1,-2-8 1,2 5-1,1 0-1,3 5 0,2 1 0,3 4 0,2 1-1,4 4 1,0 2-1,4 3 1,1 3-2,2 0 2,0 1-1,4 1 0,-4-6 0,-2 3 0,0-1 0,-2-1 1,-4-4-1,0-2 0,-3-1 0,-5-4-1,-1-1 1,-4-2-1,0-6 0,-4-1 1,-3-3-1,-3-10 1,3 14-1,-3-14 1,0 17-1,-5-6 1,-1 1-1,-1 2 1,-5 4-1,-1 1 1,-4 0-1,-4 2 1,-3-1-1,-4-1 0,-3 0 0,-2-2 1,-2 0-1,-3-2 0,-2 0 0,0-3 1,1 3-1,2-4 0,-1 0 0,3-2 0,2-1 1,4 0-1,2 0 0,4-2 0,1-3 0,4 2 0,2-5 0,2 6 0,4-6-1,10 0 1,-13 4 0,13-4 0,0 0 0,0 0 0,0 0 0,0 0 0,0 0-1,0 0 1,0 0 0,0 0-1,0 0 1,0 0-1,0 0 0,0 0 1,0 0-1,0 0 0,-8-14 1,8 14 0,0-14-1,0 14 1,-7-16 0,7 16 0,-8-16 0,8 16 0,-13-7 0,4 7-1,-1 0 1,-3 0 0,-1 10-1,-3 0 1,1 2 0,-1 3-1,1 2 1,0 3-1,2 1 1,3 0-2,2-2 2,3 0-1,3 0 1,3-1-1,4 0 1,3-3 0,4-1-1,3-3 1,3-2 1,3-4-1,1-2 1,0-3 0,1-4-1,0-1 1,0-4 0,-2-1 0,-3-2 0,0 0 0,-4-3 0,-1 1 1,-5-1-1,-2 2 1,-5-1-1,0 2 0,-5 1 1,-2 0 0,-5 1-2,0 2 1,-3 1-1,-1 0 1,-2 3-2,1 1 1,0 3-1,1 0-1,5 0-2,-3 0-6,14 0-15,-4 16-13,4-16-1,0 13-1</inkml:trace>
  <inkml:trace contextRef="#ctx0" brushRef="#br0" timeOffset="1">855-149 4,'-20'8'12,"20"-8"-1,-20 12 0,6-7-1,-4 2 0,-3 0 0,-2 3-4,-5 0 1,-1 2-1,-6 1-1,-2 1-2,-5 0 0,-2 3-1,-2-1 1,-1 1-1,-2 0 0,2 2 1,2-3-2,0 0 1,3 1 0,6-1 0,2-3-1,3 2 2,5-4-2,4 0 2,4-2-1,4-1-2,4-2 1,10-6-1,-12 11 1,12-11-1,0 0 1,0 12-1,0-12 1,12 12 0,-12-12 0,14 18 0,-6-8 0,2 3 0,-2 0 0,2 2 0,-1 4 0,3 2 0,0 2 1,3 0-1,1 1 3,0 1-3,2 0 0,1-1 0,0-3 0,-1 0 0,0-2-1,-2-2 1,-2-1-1,0-2 1,-2 0 0,-2-3-1,0-1 1,-2 0 0,0-1-1,0 0 1,-8-9 0,16 15 0,-16-15-1,16 14 1,-16-14-1,16 15 1,-16-15-1,14 12 0,-14-12 1,10 12-1,-10-12 0,0 0 1,11 10-1,-11-10 1,0 0-1,0 0 1,0 0 0,0 0-1,0 0 1,0 0 0,0 0 0,0 0 0,0 0 0,0 0 0,0 0 0,0 0-2,0 0-2,0 0-6,0 0-23,0 0-7,-3-14-2,3 14 0</inkml:trace>
  <inkml:trace contextRef="#ctx0" brushRef="#br0" timeOffset="2">1200-1121 6,'-10'-10'14,"10"10"1,-9-8-6,9 8 3,-11-7-3,11 7-1,-14-4 0,14 4-1,-15 0-1,4 0-1,11 0 0,-21 5 1,21-5-3,-19 9 1,19-9 0,-21 13 0,12-4 0,0-1-2,-1 2 0,3 0 0,-2 1-1,0 1 1,0 2-1,2-1 0,0 3 0,0 1 1,0 2 0,0 0 1,4 1-3,-3 2 2,2 0-1,0 0 1,4 0-2,-4-2 1,4 0-1,0 0 1,0-1-1,0 0 0,4-1 1,-4 0-1,5 0 1,-1-1-1,1-1 0,-1 0 1,2 0-1,0-1 1,1 1-1,1-3 1,-1 0-1,2 1 1,0 0-1,1 0 0,-1-1 1,1-1-1,1-1 0,-2-1 1,0 0-1,1-1 0,2-1 0,-1 0 1,1-1-1,0 0 1,0-1-1,3-1 0,-1 2 1,0-2-1,0 0 0,0 0 0,-1-1 0,-1-1 0,0 0 0,1-3 0,-1 4 0,0-4 1,1 0-1,-2 0 0,3-4 0,-1 0 0,2-1 0,-1 0 1,0 0-1,3-1 0,0-1 0,-1 2-1,-1-1 1,1 1 0,-1 0 0,-2-1 0,0 0 0,-4 0 0,2 0 0,-11 6 0,17-16 1,-8 6-1,0-3 0,0-2 1,2-3-1,-2 1 0,2-4 1,-1-1-1,0-2 0,-1-1 1,0 1-1,-1-1 0,-1 2 1,-1-1-1,-2 2 0,1 0 1,-2 1-1,-3 1 0,4-2 0,-4 1-1,0 0 2,0 2-2,0-1 1,0 2 0,-4-1 1,-1 2-2,-1 0 2,0 1 1,0 0-1,-2 0 0,-1 1-1,-1-1 1,-1 2 1,-2-1-2,0 2 1,-2 0-1,1 0 0,-2 2 0,0 0 1,0 0-1,-2 2 1,-2 1-1,-1-2 1,-1 2-1,-2 1 0,-3 0 1,-3 1-1,-3 3 0,0 3 0,-2 5-2,-3 7-1,4 13-8,-5 7-24,4 13-6,-2 12-1,2 7-2</inkml:trace>
  <inkml:trace contextRef="#ctx0" brushRef="#br0" timeOffset="3">851-1189 13,'-6'-12'26,"6"12"-4,0 0-6,-6-11-1,6 11-6,0 0 1,0 0-4,0 0-1,0 0 1,0 0-4,0 0 1,0 0-1,10 8 0,-10-8 1,15 12-1,-5-5 1,2 4 1,3-2-3,1 4 1,2-3 0,1 1-1,-1 0 0,2-2 0,0-1 0,-3 0 0,-1-1-1,-2-2 1,-2-1-1,-2 1 1,-10-5 0,13 6-1,-13-6 0,0 0-2,11 9-5,-11-9-27,0 0-2,0 9-5,0-9 2</inkml:trace>
  <inkml:trace contextRef="#ctx0" brushRef="#br0" timeOffset="4">1014-733 14,'-7'-9'16,"7"9"-3,0 0 2,0 0-2,-6-12-1,6 12-2,0 0-2,0 0 0,0-12-3,0 12 0,0 0 0,15-4-1,-15 4-2,15 0 0,-15 0 0,19 4 0,-7-4 0,2 7 0,0-5-1,4 2 0,-2 0 2,2 0-1,2-1-1,-2 2 0,-1-1 0,0 0-1,-2 1 1,-1-1-1,0 0 0,-3 0 1,0 0-1,-2-1 0,-9-3 0,13 5 1,-13-5-1,0 0 0,12 4 0,-12-4 0,0 0 0,0 0 0,9 0 0,-9 0 0,0 0 0,0 0 0,0 0 1,10 0-1,-10 0 0,0 0 0,0 0 1,0 0-1,0 0 0,0 0 1,0 0-1,0 0 0,0 0 1,0 0-1,0 0 0,0 0 0,0 0 0,0 0 1,0 0-1,0 0 0,0 0 0,0 0 0,0 0 1,0 0-1,0 0 0,0 0 0,0 0 0,0 0 0,-9 6 0,9-6 0,-3 9 0,3-9 0,0 13 0,0-13 0,-4 17 0,4-6 0,0-1 0,0 1 0,-3 0-1,3-1 1,-3 0 0,3 1 0,-3-2 0,3 0 0,0-9 0,-9 16 1,9-16-1,-8 12 0,8-12 0,0 0 0,-14 8 0,14-8 0,-12 0 0,12 0 0,-13-9 0,13 9 0,-18-11 0,18 11 0,-16-13-1,16 13 1,-16-14 0,16 14 0,-11-17 0,11 17 0,-3-18 0,3 6 0,0 1 0,0-1 0,5-1 0,-1 0 0,0 0 0,1 0-1,1 4-1,0-4-5,3 9-14,-9 4-16,14-11-1,-14 11-1</inkml:trace>
  <inkml:trace contextRef="#ctx0" brushRef="#br0" timeOffset="5">1355-995 12,'0'0'37,"-9"-4"1,9 4-12,0 0-7,0 0-6,0 0-3,0 0-3,5-10-1,-5 10-1,0 0-1,13-3 0,-13 3-1,0 0-1,11 0 0,-11 0 0,0 0-1,0 0-2,0 0-3,0 0-22,0 0-15,0 0-2,0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9-08-23T01:51:14.587"/>
    </inkml:context>
    <inkml:brush xml:id="br0">
      <inkml:brushProperty name="width" value="0.10583" units="cm"/>
      <inkml:brushProperty name="height" value="0.05292" units="cm"/>
      <inkml:brushProperty name="fitToCurve" value="1"/>
    </inkml:brush>
  </inkml:definitions>
  <inkml:trace contextRef="#ctx0" brushRef="#br0">-1745 374 3,'0'-11'7,"0"11"-1,4-14 1,-4 14-2,0-14 2,0 14-3,0-14-1,0 14 2,0-14-1,0 14-1,-4-12 1,4 12 0,-7-14-2,7 14 0,-8-14 0,8 14-1,-9-16 0,2 7 0,7 9 0,-13-19 0,6 10-1,1-1 1,-3 0-1,1-1 1,-3 1-1,4 0 0,-4 1 1,1-3-1,1 3 0,-3-3 0,2 3 1,-2-1 1,3 1-1,-2 0 0,2-3 2,0 1-3,-1 1 2,1 0-2,0-2 1,3 1-1,-1-1 0,1 0 0,0 2 0,1-2 1,1-1-1,1 1 0,0-1 0,3 1 0,-4 0 0,4-2 0,0 0 0,0 0 2,0 0-2,0-2 1,5 0 0,-5-2 0,6 0 0,-3 0 1,2 2 0,-2-3-1,2 4 1,0-1 0,1 1 0,0 0-1,1 2 2,0-1-2,0 0 0,3 1 1,0 1-1,1-1 0,2 2 0,0 0 0,2 1 0,0 1 2,1 0-2,2 1 1,-1 0 1,2 0-2,1 1 0,-2 1 0,1 2 0,-1 0 0,2 4 0,-3 0-1,2 0 1,-3 3-1,2 1 0,0 1 0,-1 0 1,0 2-1,1 0 0,-2 2 0,2 0 1,-2 1-1,3 0 0,-3 2 1,2 0-1,-3 0 0,2 3 0,-3-2 0,2 1 1,-4 0-1,0 0 0,-2 0 1,0 1-1,-1 1 1,0-1-1,-2 2 0,0-3 1,-1 2-1,-1-1 1,0-2-1,-1 1 0,-4-1 1,5-1-1,-5-1 2,3 1-2,-3 0 0,0-3 2,0 3-2,-3-1 1,3-2-1,-5 1 0,5-10 0,-10 18 1,10-18-1,-10 16 0,10-16 0,-14 15 0,14-15 0,-14 15 1,6-5-2,-1-1 1,9-9 0,-18 17 0,18-17 0,-17 18 0,17-18 0,-17 15-1,17-15 1,-16 10 0,16-10 0,-17 11-1,17-11 1,-15 8 1,15-8-1,-15 8 0,15-8 0,-10 9 0,10-9 0,-9 9 0,9-9-1,-6 13 1,6-13 0,-6 15 0,6-5 0,-6-1 0,2 2 0,1-1 0,0 1 0,0 0 0,0-1 0,0 2-2,0-1 2,0 1 0,0 0 0,-1 0 0,1 0 0,0 1 0,0-1 0,3 1 0,-4-1 0,4 0 0,0-1-2,0-2 2,0 2 0,0-11 0,0 14 0,0-14 0,0 11-1,0-11 1,0 0 0,0 0 0,0 0 0,0 0 0,0 0 0,0 0 0,4 9 1,-4-9-1,0 0 0,0 0 0,0 0 0,0 0 0,0 0 0,0 0 0,0 0-1,0 0 0,0 0-1,0 0 0,0 0 0,0 0 0,0 0-1,0 0 1,0 0-1,0 0 2,0 0-1,0 0 1,0 0 1,0 0 0,0 0-2,0 0 1,0 0-1,0 0 1,0 0-1,0 0 1,0 0-1,0 0 1,0 0-1,0-9 1,0 9 1,0 0 0,0 0 0,0 0 0,0 0 0,0 0 0,0 0 0,0 0 1,-9 0-1,9 0 0,0 0 2,0 0-1,0 0-1,-9 0 1,9 0 1,0 0-1,-10-5 0,10 5 0,0 0 0,-14 0 0,14 0-1,-10-4 1,10 4 1,-11-6-2,11 6 1,-13-6-1,13 6 2,-13-5-2,13 5 1,-13-6-1,13 6 2,-16 0-2,16 0 0,-17-2 0,8 2 0,9 0 0,-18 4 0,18-4 0,-15 4 0,15-4-2,-10 5 2,10-5 0,0 0 0,-11 7-1,11-7 1,0 0 0,-3 9 0,3-9-2,0 0 2,0 12 0,0-12-1,0 9 1,0-9 0,3 12-2,-3-12 2,6 13 0,-6-13-1,8 13 1,-8-13 0,15 14-1,-15-14 1,16 13 0,-6-7 0,0 0 0,-1 0 0,2-1 0,-2 1 0,-1-2 0,2-1 0,-10-3 0,17 6-1,-17-6 1,17 3 0,-17-3 1,15 0-1,-15 0 0,16-3 0,-16 3 1,13-5-1,-13 5 1,12-7-1,-12 7 2,9-9-2,-9 9 1,0 0 1,6-11-1,-6 11-1,0 0 2,-3-13-1,3 13 0,0 0-1,-16-10 1,16 10-1,-17-7 1,7 7-1,-1-4 0,-2 4 0,0-4 0,1 4 0,-1 0 0,2 0-1,-1 0 1,2 0 0,-1 0 0,11 0 0,-17 6 0,17-6 0,-15 5-1,15-5 1,-12 5 0,12-5-1,0 0 1,-10 9-1,10-9 1,0 0-2,-4 13 1,4-13-1,5 12 2,-5-12-1,11 15 1,-11-15-2,14 16 2,-5-8 0,0 0 0,2 0 0,-1 0 0,2-1 0,-2 0 0,-1-1 0,0-1 0,0-1 0,-9-4 0,18 7-1,-18-7 1,15 0 0,-15 0 0,15 0 0,-15 0 0,14-5 0,-14 5 0,12-6 1,-12 6-1,0 0 2,12-9-2,-12 9 1,0 0 1,0-9-2,0 9 1,-11-7 1,11 7-2,-17-6 0,7 3 1,-2 3-1,-3-3 0,2 3-1,-2 0 1,1 0 0,1 0-2,1 3 2,-1-3-1,4 5 1,-2-3-2,11-2 1,-14 7 1,14-7-2,-9 10 1,9-10 1,-6 14-1,6-14 1,0 16-1,0-16 1,7 19-1,-2-8 2,1-1-2,0 1 1,4-1-1,-1 1 1,1-1 0,2-1-1,0 0 1,-1-3 0,0 0 0,2-2 0,-3 0 0,0-4 0,0 0 0,-1 0 0,1 0 0,-1-4 1,2-1-1,-2 1 1,1-2-1,-10 6 1,16-9-1,-16 9 1,13-8-2,-13 8-6,12 0-18,-12 0-8,0 0-1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9-08-23T01:51:14.588"/>
    </inkml:context>
    <inkml:brush xml:id="br0">
      <inkml:brushProperty name="width" value="0.10583" units="cm"/>
      <inkml:brushProperty name="height" value="0.05292" units="cm"/>
      <inkml:brushProperty name="fitToCurve" value="1"/>
    </inkml:brush>
  </inkml:definitions>
  <inkml:trace contextRef="#ctx0" brushRef="#br0">-798 56 10,'-9'-2'14,"9"2"0,-12 0-1,12 0-2,-13 0-1,4 0-1,9 0 0,-22 0-3,12 0 1,-6-3-3,3 3 0,-1 0-2,1 0 0,1 0-2,0 0-3,12 0-3,-15 3-5,15-3-11,0 8-10,0-8-1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9-08-23T01:51:14.589"/>
    </inkml:context>
    <inkml:brush xml:id="br0">
      <inkml:brushProperty name="width" value="0.10583" units="cm"/>
      <inkml:brushProperty name="height" value="0.05292" units="cm"/>
      <inkml:brushProperty name="fitToCurve" value="1"/>
    </inkml:brush>
  </inkml:definitions>
  <inkml:trace contextRef="#ctx0" brushRef="#br0">210-786 1,'-9'-8'17,"9"8"1,-10-20-5,3 4 2,-2-6-5,0-2 1,-5-4-3,0 1-2,-2-3-1,2 3-2,-5 3 0,3 4-3,-2 6-1,3 2-3,2 8-5,-1 4-12,1 0-11,13 0-1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9-08-23T01:51:14.590"/>
    </inkml:context>
    <inkml:brush xml:id="br0">
      <inkml:brushProperty name="width" value="0.10583" units="cm"/>
      <inkml:brushProperty name="height" value="0.05292" units="cm"/>
      <inkml:brushProperty name="fitToCurve" value="1"/>
    </inkml:brush>
  </inkml:definitions>
  <inkml:trace contextRef="#ctx0" brushRef="#br0">0 140 13,'0'0'15,"0"0"-1,0 0-2,6-12-2,-3 3-2,4-1-3,-1-5 1,4 0-3,0-2-2,0-2-5,2 1-19,3 8-7,-8-5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9-08-23T01:51:14.591"/>
    </inkml:context>
    <inkml:brush xml:id="br0">
      <inkml:brushProperty name="width" value="0.10583" units="cm"/>
      <inkml:brushProperty name="height" value="0.05292" units="cm"/>
      <inkml:brushProperty name="fitToCurve" value="1"/>
    </inkml:brush>
  </inkml:definitions>
  <inkml:trace contextRef="#ctx0" brushRef="#br0">-789 62 9,'10'-9'22,"-10"9"-6,19-14-1,-8 7-5,4 0-3,0 0-1,3 1-3,-2 1 1,2 2-3,-1 3 0,-1 0-3,-2 0-5,-3 0-14,-11 0-8,19 6-2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30T05:07:51.387"/>
    </inkml:context>
    <inkml:brush xml:id="br0">
      <inkml:brushProperty name="width" value="0.10583" units="cm"/>
      <inkml:brushProperty name="height" value="0.10583" units="cm"/>
      <inkml:brushProperty name="color" value="#FFFF00"/>
    </inkml:brush>
  </inkml:definitions>
  <inkml:trace contextRef="#ctx0" brushRef="#br0">1801 15944 9,'-51'11'15,"26"0"0,-2 7-3,4 5-2,-3 8 0,6 7-4,-1 6 1,5 8-1,1 6-1,3 9-1,2-2 1,7 9 1,3 1-2,0 5 0,7 3 0,5 1 2,5-2-3,6 4 2,8 1-4,6 5-2,10-4 3,5 2 1,13-8-2,9-2 4,7-7-4,6-4 1,7-11 0,3-7 3,4-14-5,5-8 1,-2-12-1,0-10 1,-1-12-1,1-12 0,-8-10 1,3-10 0,-5-11-1,-5-10-3,-5-6 3,-5-10-3,-6-3 3,-5-4 0,-9-5 0,-7-6-1,-9-3 2,-9-1 1,-11-8-1,-6 4 2,-10-2-2,-10-5 0,-11 2 1,-5 6-1,-7 3 0,-9 6 1,-6 8-1,-8 9 0,-9 8 0,-7 9-1,-9 10 0,-7 7 1,-13 7 0,-7 6-1,-7 9 0,-7 6 0,-2 11 0,-6 4 0,-2 13-2,-5 5-1,7 17-3,0 2-3,15 22-11,6 8-17,14 10 0,14 14-4</inkml:trace>
  <inkml:trace contextRef="#ctx0" brushRef="#br0" timeOffset="2574.2573">3040 15627 9,'-8'10'10,"8"-10"1,-4 9-3,4-9-1,-3 12 1,3-12 1,-5 11-1,5-11-2,0 0 2,0 0-2,-5 9-1,5-9 0,0 0 0,0 0 0,0 0 0,4-13-1,-4 13 4,6-21-3,0 4-1,-1-5 1,5-4 1,-3-5-2,5-4-2,0 0 0,3 0-1,-2 0-1,1 3 0,-1 1 0,1 5 0,-5 4 0,1 4 0,-4 4 0,-1 4 1,-5 10-1,6-13 1,-6 13-1,0 0-2,0 0-7,0 0-27,0 0-1,-3 13-1</inkml:trace>
  <inkml:trace contextRef="#ctx0" brushRef="#br0" timeOffset="4356.4342">2252 16370 2,'-9'0'20,"9"0"-3,0 0 0,-13-16-5,13 16-4,-5-14 0,5 14-4,0-15 0,0 15-3,6-13 0,-6 13-1,12-9 0,-12 9 0,17-3 1,-7 3-1,0 3 1,1 2-1,-4-1 1,-7-4 0,17 15-1,-10-5 1,-4-1 0,0 3 0,-3-1-1,0 0 2,0-1-1,-6 0 0,6-10 0,-13 14 2,4-10-2,9-4 1,-17 2-1,8-2 1,9 0-1,-16-6 0,16 6 0,-12-12 0,12 12 1,-6-17-1,6 7-1,0-2 0,6 2 2,-2-3-2,4 2 0,0 1 0,1 3 0,3 0 1,-2 4-1,1 3 0,-1 0 0,-1 0 2,-9 0-1,12 13-1,-12-13 1,4 14 1,-4-4-1,-7 0 0,7-10 0,-17 18 0,4-10-1,1-3 1,-1 0-1,0-3 1,0-2-1,2 0 0,11 0 0,-15 0 0,15 0 0,0 0-1,0 0 1,0-11-2,0 11-5,11-7-20,1 0-5,5 7-2,-5-4 0</inkml:trace>
  <inkml:trace contextRef="#ctx0" brushRef="#br0" timeOffset="6235.6235">3586 15914 4,'0'0'15,"0"11"2,0-11-5,0 0 2,5 12-3,-5-12 1,0 15-3,0-15 0,-4 14-1,4-14-2,-7 20 1,-3-9-1,2 2-2,-5 0-1,0 1 1,-5-2 0,1 3 1,-3-2-3,-2 2 1,-4-2-1,1 2 0,0-2 0,1-1-1,0-1 0,2-2 0,1 0 0,6-2-1,2-1 0,3-2 1,10-4-2,-9 8 1,9-8-1,5 14 1,-5-14-1,17 17 1,-4-6-1,1 2 1,0-1 0,0 2 0,0-3 0,-3 1 1,-3 0-1,-1-2 1,-7 1-1,0-2 1,0 0-1,0-9 1,-18 16 0,6-9-1,0-1 0,-3 1 1,1-2-1,0 0 0,0 1 0,2-1 0,3 0 0,9-5-1,-15 20 1,12-6-1,3 1 0,0 3 0,0 1 0,5-1 0,-1 2 1,2-3-1,0-2 1,-1-4 0,0-1 0,-5-10 0,8 15 1,-8-15-1,0 10 1,0-10 0,-10 11-1,10-11 1,-17 10 0,7-5 0,-3 1-1,1 0 1,-1-1-2,1 0 1,12-5 0,-15 11-1,15-11 1,-4 14-1,7-4 0,1-1 1,3 3-1,2 0 1,0 2 0,1 0 0,-2 1 0,-1-3 0,-1-2 0,0 2 1,-6-1-1,3 0 1,-3-2-1,-6 1 1,6-10 0,-13 14-1,4-9 1,-3 2-1,3-4 1,-1 0-1,0-3 0,10 0 1,-14 4-1,14-4 0,0 0-1,-10 0-1,10 0-3,0 0-6,0 0-26,13 0-3,-13 0 0</inkml:trace>
  <inkml:trace contextRef="#ctx0" brushRef="#br0" timeOffset="8139.8139">1061 15631 10,'0'0'21,"0"0"-4,0 0 0,0 0-3,0 0-1,0 0-5,0 0 2,0 0-4,0 0 2,-43-40-2,43 40-2,0 0 0,-45-8-1,45 8-1,-41-10 2,41 10-3,-53-14-1,53 14 1,-63-20-1,63 20-1,-73-26 1,73 26 0,-75-30-1,75 30 1,-74-35-2,74 35 2,-72-39 0,72 39 0,-61-40-2,61 40 1,-48-41 1,48 41 0,0 0 0,-39-53 0,39 53 1,0 0-1,0 0 4,15-46-1,-15 46-2,0 0 0,56-8-1,-56 8 1,53 12-1,-53-12 0,60 21 0,-60-21-1,64 34 1,-64-34-1,65 42 1,-65-42 1,59 52-1,-59-52 1,52 55-1,-52-55 0,45 54 1,-45-54-1,36 49 1,-36-49-1,28 42 0,-28-42 1,0 0-1,27 49 0,-27-49 0,0 0 0,0 0-2,0 0-1,0 0-5,0 0-8,23 43-19,-23-43 0,0 0-3</inkml:trace>
  <inkml:trace contextRef="#ctx0" brushRef="#br0" timeOffset="9221.922">1313 15751 17,'-10'0'19,"10"0"-6,0 0-1,-11-7-3,11 7-3,0 0-2,0 0 0,0 0-2,5-10-1,-5 10 0,11-3 1,-11 3-2,14 0 1,-14 0-1,17 5 1,-17-5 0,12 9 0,-12-9 0,9 13 1,-9-13-1,0 10 1,0-10-1,-7 9 2,7-9-2,-14 7 1,14-7 0,-17 3-1,8-3 0,9 0 0,-16-7 0,16 7-1,-11-10 1,11 10-1,-4-9 0,4 9 0,3-13 0,-3 13-1,10-10 1,-10 10 0,15-5 0,-15 5 0,16 0 0,-16 0 1,13 8-1,-13-8 0,9 14 1,-9-14-1,0 18 1,-2-9-1,-4 0 1,6-9-1,-18 17 1,9-12-1,-2-2 0,0 1 1,0-4-1,11 0 0,-16-4 0,16 4 0,-10-14 0,10 14 0,0-18-1,6 9 1,0-3 0,1 2 0,1 1 0,2 0 0,-1 3 0,2 3 0,0 3 0,-11 0 0,16 0 0,-16 0 1,9 12-1,-9-12 0,0 17 2,0-7-1,-7 0-1,0 2 0,-4-3 2,2-1-2,-1-1 0,-1-5-5,11-2-7,-13 11-20,13-11 0,0 0-2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9-08-23T01:51:14.592"/>
    </inkml:context>
    <inkml:brush xml:id="br0">
      <inkml:brushProperty name="width" value="0.10583" units="cm"/>
      <inkml:brushProperty name="height" value="0.05292" units="cm"/>
      <inkml:brushProperty name="fitToCurve" value="1"/>
    </inkml:brush>
  </inkml:definitions>
  <inkml:trace contextRef="#ctx0" brushRef="#br0">0-501 13,'9'4'9,"-9"-4"2,0 0-4,17 13-2,-7-8 3,1 4 0,0-3-3,2 3 0,-1-2-1,0 1-2,-2-1 2,1-2-1,-11-5-1,14 9 0,-14-9 1,0 0-2,0 0 0,10 4 0,-10-4-2,0 0-4,0 0-9,0 0-16,0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9-08-23T01:51:14.593"/>
    </inkml:context>
    <inkml:brush xml:id="br0">
      <inkml:brushProperty name="width" value="0.10583" units="cm"/>
      <inkml:brushProperty name="height" value="0.05292" units="cm"/>
      <inkml:brushProperty name="fitToCurve" value="1"/>
    </inkml:brush>
  </inkml:definitions>
  <inkml:trace contextRef="#ctx0" brushRef="#br0">197 493 2,'-10'-5'5,"5"-5"0,0-1-1,0-3-2,-2-5 2,-1-3 0,0-3-2,0-4 3,-4-3-3,1-2-1,-3-2 1,1-1-1,-1 0 1,1 3-1,1 1 0,-1 6 0,2 2-1,2 8 1,2 1-1,1 6 0,6 10-1,-6-12 1,6 12 0,0 0 0,0 0-1,0 0 1,0 0 0,9-8 1,-9 8-1,0 0 1,0 0-1,0 0 2,9 11-2,-9-11 0,0 0 1,0 0-1,3 9 0,-3-9 0,0 0 0,0 0-1,0 0 1,0 0 0,0 0 0,0 0 1,0 0-1,0 0 0,8 10 0,-8-10 0,0 0 0,7 10 0,-7-10 0,9 9 0,-9-9 0,8 13 0,-8-13 0,12 16 0,-12-16 0,16 15-1,-16-15 1,17 13 0,-7-9 0,0-4 0,-1 3-2,0-3 2,1 0 0,-10 0 2,14-10-2,-14 10 1,12-11-1,-12 11 1,8-14-1,-8 14 2,4-15-1,-4 15 0,0-13-1,0 13 1,0 0 1,0-9-1,0 9 0,0 0 1,0 0 0,0 0-1,0 0-1,0 0 1,0 0 0,0 9-1,0-9 0,0 12 0,0-12-1,0 18 1,0-18 0,0 18-1,0-18 0,9 16 0,-9-16 1,11 11-1,-11-11 1,14 5-2,-14-5 2,16 0 0,-16 0 0,15-11 0,-15 11 0,16-16 0,-9 7 0,-2 0 2,-5 9-2,12-16 0,-12 16 0,7-14-3,-7 14-5,0 0-15,10 0-2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9-08-23T01:51:39.351"/>
    </inkml:context>
    <inkml:brush xml:id="br0">
      <inkml:brushProperty name="width" value="0.10583" units="cm"/>
      <inkml:brushProperty name="height" value="0.05292" units="cm"/>
      <inkml:brushProperty name="fitToCurve" value="1"/>
    </inkml:brush>
  </inkml:definitions>
  <inkml:trace contextRef="#ctx0" brushRef="#br0">3209-1630 6,'0'0'31,"0"0"0,-15 15-16,4-5-6,-6 1-1,-3 7-2,-8 3 0,-2 4-2,-5 3 1,-3 4 1,-5 3-1,-3 5-1,-6 1 0,1 2 3,-5 3-4,1 4 0,-1-2-1,-3 4 0,1 1-1,2 2 0,0 5-1,0 2 1,0 3-1,-1 0 1,0 3 0,0 5-1,1 2 2,-2 1-2,4 2 2,2 1-2,2 3 2,2-1-2,4 3 0,5-3 1,3-2-1,5-4 1,4-1-1,7-6 1,4-5-1,8-3 1,8-7-1,0-5 0,14-5 0,6-7 0,8-7 0,7-8 1,8-7-1,9-8 0,7-6 1,8-11-1,6-6 0,5-8 1,4-10-1,3-7 0,5-8 1,2-8-1,1-9 0,1-6 0,1-9 0,1-4-1,1-6 2,-3-3-2,1-4 0,-4 0 0,-5 0 0,-4 0 1,-5 2-1,-9 1 1,-7 4-1,-6 3 1,-7 0 0,-10 4 0,-10 3 0,-6 1-1,-8 4 1,-9 1 0,-9 4 0,-11 5 0,-11 9 0,-10 6 0,-12 11 0,-14 10-1,-11 13-1,-11 8-6,-4 19-16,-10 11-14,-11 11-1,0 10-1</inkml:trace>
  <inkml:trace contextRef="#ctx0" brushRef="#br0" timeOffset="1">3441-2532 2,'-28'5'14,"14"0"0,-2 0-3,0 3 0,0 3 1,-2 0-3,1 4 2,-1 1-2,1 3-2,-3 0 0,4 5 0,-1-3-2,3 7 0,0-3 0,4 4-1,0 2 0,2 4-1,2-1 2,6 3-1,-4-1-1,4 3 0,6-3-1,1 0 0,3-2-1,4-2 0,4 0 0,2 0 0,4-2 0,2 0 0,2-3 0,1 0-1,1-4 0,1 1 0,0-5 1,0-3-2,-1-4 2,0-3-2,0-4 2,0-1-1,-2-4 1,-1-7 0,2-2-1,-1-3 2,0-4-2,0-4 2,0-5-2,2 0 1,-1-3-1,1-2 2,-4-3-2,2-1 1,-2-2 0,1 4-1,-5-2 3,-4 1-3,-2-1 2,-4-1-2,-4 1 1,-4-1 0,-4 0 0,-3 1 0,-4-2-1,-4 1 1,-5-2 0,-4 4-2,-7 0 2,-5 1-2,-10 1 1,-5 5-1,-8 1 0,-8 3-2,-5 10-3,-9 3-4,4 14-22,-6 15-9,-2 11 0,3 14 0</inkml:trace>
  <inkml:trace contextRef="#ctx0" brushRef="#br0" timeOffset="2">3172-2392 23,'0'0'20,"-7"-10"1,7 10-2,0 0-4,-7-10 0,7 10 0,0 0-6,0 0 1,0 0-4,0 0-1,0 0-1,0 0-1,10 4 0,-10-4-2,16 9 1,-5-3-1,0-1 0,2 1-1,-2 0 0,-1 0-1,0 1-4,-10-7-7,11 8-18,-11-8-9,6 10 0,-6-10-1</inkml:trace>
  <inkml:trace contextRef="#ctx0" brushRef="#br0" timeOffset="3">3071-2468 2,'-8'-12'20,"1"-6"-4,7 18-2,-9-15-2,9 15-3,-6-12 1,6 12-2,0 0-2,-8-10 1,8 10 0,0 0-1,0 0 1,0 0-1,0 0-1,-11 0-1,11 0 0,0 0 1,0 0-2,0 0 0,0 0-1,0 0-1,0 0 1,0 9 0,0-9-1,10 6 1,-1-1-1,3-1 1,2 2-1,0 1 1,2 1-1,-1 1 0,1 2 0,-1 1 0,-1-1 1,-3 0-1,-1 0 0,0-1 1,-1 0-1,-9-10 0,15 11-1,-15-11 1,11 7-1,-11-7 0,0 0 0,0 0 0,0 0-3,10 10-3,-10-10-7,0 0-20,0 0-7,9 10-1,-9-10 0</inkml:trace>
  <inkml:trace contextRef="#ctx0" brushRef="#br0" timeOffset="4">3178-2052 12,'0'0'22,"0"0"-4,0 0 0,0 0-3,15-6-1,-15 6-1,13-6 0,-13 6-4,17-6-2,-7 1 2,3 5-5,-1-4 0,3 4-1,1 0-1,0 0 0,0 4-1,3 1 1,-1 0-1,0 2 0,0 1 0,-1 2 0,1 1-1,0 1 1,-2 1-1,0 2 1,3 0-1,-2 1 0,-1-2 0,0 0 1,-3-1-1,-1 0 0,-3-2 1,-9-11-1,10 16 0,-10-16 1,0 0 0,0 9-1,0-9 0,-11 0 2,11 0-2,-15-5 0,4 5 0,0-5 0,-1 2 0,-4 0 0,0 0 0,-2 3 0,-1-5 0,-2 5 0,0 0 0,-3 0 0,0 0 0,0 0 0,2 0 0,-2 3 0,3 1 0,2-1 0,3 1-2,3 0 2,13-4-2,-16 6-2,16-6-7,-3 10-20,3-10-8,0 0-3,13 5 2</inkml:trace>
  <inkml:trace contextRef="#ctx0" brushRef="#br0" timeOffset="5">3662-2182 7,'-13'0'33,"13"0"-3,-7-18-7,7 18-5,0-18-1,0 18-7,0-17 0,0 17-4,8-12-1,-8 12-2,9-8-1,-9 8 0,10 0-1,-10 0-1,9 8 1,-9-8 0,6 11 0,-6-11-1,0 13 1,0-13 0,0 13 0,0-13 0,-11 10 0,11-10 0,-12 5 0,12-5 2,-12 0-2,12 0 0,-9-3 0,9 3-1,0 0 0,0 0-1,0 0-4,0 0-7,0 0-25,15 0-4,-5 0-1,3 0 1</inkml:trace>
  <inkml:trace contextRef="#ctx0" brushRef="#br0" timeOffset="6">3341-1256 6,'-33'23'29,"17"-10"-17,2 1 2,4-1-4,6 1 0,4-3 1,14 0 0,4-8-2,18-3 0,8-8-1,16-6-2,10-13-1,14-8 2,9-15-3,10-8-1,3-12 0,3-9 0,-1-10-1,0-4 1,-9-3-1,-6 0-1,-10 3 1,-14 5-1,-13 7 0,-9 9 0,-15 7-1,-9 9 0,-11 7 0,-5 9 0,-7 8 0,0 5 0,-7 5 0,2 6 0,-1 4 0,6 12 0,-7-12 0,7 12 0,0 0 0,-12 3 0,12-3 0,-6 9 0,6-9-1,-6 13-1,6-13-2,-4 11-3,4 1-9,0-12-11,0 0-12,0 13 0,0-13 1</inkml:trace>
  <inkml:trace contextRef="#ctx0" brushRef="#br0" timeOffset="7">4710-2778 2,'-10'-17'26,"1"2"-5,9 15-1,-9 0-6,9 0-3,-12 18-4,3 2 1,3 9-4,-2 4 0,4 6 1,-1-1 0,5 2-2,0-5-1,6-3 1,4-10 0,5-6-1,1-10 0,5-6 3,2-8-3,4-6 0,-2-7 1,3-2 0,-5-4-1,-1-1 0,-4-1 1,-1 2-1,-9 1-1,-3 4 1,-10 4-1,-5 3-1,-5 5-2,-8 4-3,-2 11-8,-7 6-26,-2 2 1,-2 6-1</inkml:trace>
  <inkml:trace contextRef="#ctx0" brushRef="#br0" timeOffset="8">2722-1343 20,'-20'-38'24,"9"14"-2,0-8-2,2-5-5,-3-12 0,4-6-1,-4-14-5,5-7-1,-3-13-3,3-5-1,-1-6-2,2-1 1,0-2-1,6 7-2,-4 6 2,4 8-2,4 12 1,1 11-1,1 8 1,0 10-1,-1 8 1,0 6-1,-1 5 1,-1 6-1,-3 3 1,0 13-1,6-11 1,-6 11-1,0 0-1,-4 14-1,-1-2-2,-3-2-5,5 7-12,-5-3-17,-2-5-1,10-9-1</inkml:trace>
  <inkml:trace contextRef="#ctx0" brushRef="#br0" timeOffset="9">2694-3311 10,'-19'-22'21,"7"14"-4,2 4-2,-2 4-3,3 6-2,-5 4-2,3 8-2,-4 4-1,4 8 0,-3 5 0,4 6-2,-2 3 2,5 5-2,2-1 2,5 0-3,0-3 1,9-4-2,4-8 0,4-10 1,5-10 0,2-10 0,1-11 2,3-8-2,0-10 1,-2-5 0,-2-9-2,-5 1 1,-7-3-2,-8 0 1,-4 2-1,-7 4 0,-11 5-3,-8 7-2,-3 15-9,-9 9-19,-2 14-3,-2 16-2</inkml:trace>
  <inkml:trace contextRef="#ctx0" brushRef="#br0" timeOffset="10">1922 448 13,'0'13'17,"-6"-4"-2,-1 3 2,-3 0-5,-1 4 0,-6 0-1,-4 7-3,-7-1 0,-2 7-3,-11 0 1,-3 6-1,-13 1-2,-7 9 0,-10 1-1,-8 4 1,-9 2-1,-9 7 1,-8 3-1,-6 7 0,-1 3 0,0 1 0,3-1 1,8 2 0,8-7 0,13-6-2,14-9 2,15-11-1,14-10 0,12-10-2,10-9 1,18-12-1,0 0 1,0 0-1,10-13 1,4 1-1,0-1 1,1 1 0,-1 1-1,-4 0 2,0 4-2,-10 7 1,0 0-1,0 0 2,0 0-2,0 0-2,0 9 2,0-9-1,-6 9 2,6-9-2,0 0 1,0 0 0,0 0 0,0 0 0,-9 8 0,9-8 0,0 0 0,0 0 1,0 0-1,0 0 0,0 0 0,0 0 0,0 0 0,0 0 0,-11-7 0,11 7 0,0 0 0,-11-4 0,11 4 0,0 0 0,-13-4 0,13 4 0,0 0-1,-9-5 1,9 5 0,0 0 0,-9 0 0,9 0 0,0 0 0,0 0 1,0 0-1,-12-10 0,12 10 0,0 0 2,0 0-2,-10-10 1,10 10-1,0 0 0,-10-4 0,10 4 0,-11-4 0,11 4 0,-13-7 0,13 7 0,-14-9 0,14 9-1,-17-15 1,8 6 0,-1-2 0,-2-1 1,-1-2-1,-2 0 0,-1-1 1,0-2-1,-5 0 1,2 2-1,-2-2 1,2 2 0,0 0-1,1 1 1,1 3-1,3 0 1,1 5-1,3 3 0,1 3 1,9 0-1,-12 24 0,9-6 0,3 8 0,0 5 0,7 8 0,4 3 0,3-1 0,7-3-1,5-2 2,5-7-2,4-5 2,2-8-2,4-11 1,-2-8 0,-2-4 0,-1-8 0,-5-2 0,-5-1 2,-5 0-3,-6 0 2,-5 4-1,-3 1 1,-4 4-1,-3 9 0,0 0-1,0 0-1,-10-6-3,10 6-7,0 0-16,-3 10-11,3-10-1,15-6-3</inkml:trace>
  <inkml:trace contextRef="#ctx0" brushRef="#br0" timeOffset="11">1653 180 14,'-10'-8'14,"10"8"-1,-16-9-1,5 1-2,-3 1-1,-1-3-1,-2-1 0,-4-5 0,-2 0-1,-4-5-1,-1 1-1,-3-4-1,-1 0 0,-3-1 2,1 2-4,-2-1 1,3 3-1,1 1 0,1 1 0,0 2 0,5 2-1,1 2 0,4 2 3,0 0-3,3 4 1,2-1-1,1 4 1,2 1-1,0 3 1,-2 0-1,1 3 0,-3 1 0,-1 1 1,-5 3-1,-4 2 0,-5 3 0,-6 5 0,-7 7-1,-2 6 1,-5 6 0,-4 4-1,0 2 0,0 3 1,0 0-1,3-2 0,4-6 0,1-5 0,5-6 0,3-4 0,5-5 0,7-4 0,4-5 0,3-3 1,7-1-1,4-5 0,10 0 0,-10 0 0,10 0 0,0 0 0,0 0 0,0 0 0,-9 0 1,9 0-1,0 0 0,-12 0 0,12 0 0,-11 0 0,11 0 0,-11 2 0,11-2 0,-13 0 0,13 0 0,-10 5 0,10-5 1,0 0-1,-11 0 0,11 0 0,0 0 1,-10-7-1,10 7 0,-7-10 0,7 10 1,-7-18-1,4 5 0,-1-3 1,1-4-1,0-2 0,-1-4 1,4-4-1,-6-4 0,6-5 0,-3-6 1,3 0-2,-4-3 1,4 0 0,-3 1 0,3 3 0,0 5 0,-4 5 0,4 8 0,0 6 0,0 4 0,0 6 0,0 10 0,0-10 0,0 10-1,0 0 1,0 0 0,7 16 0,-3-5 0,1 2 0,1 3 0,0 3 0,1 3 0,-1 4 0,3 0 0,-1 3 0,1 2 0,0-1 0,0 1 0,0 1 0,0-4 0,-2 0 0,0 0 0,-2-4 0,0-2 0,-1-3 1,-1-3-1,-3-1 0,0-4 0,0-2 0,0-9 0,-8 14 0,8-14-1,-14 14 1,14-14-2,-17 13-1,11-4-6,-4-9-11,10 0-17,-3 12 0,3-12-2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9-08-23T01:51:39.363"/>
    </inkml:context>
    <inkml:brush xml:id="br0">
      <inkml:brushProperty name="width" value="0.10583" units="cm"/>
      <inkml:brushProperty name="height" value="0.05292" units="cm"/>
      <inkml:brushProperty name="fitToCurve" value="1"/>
    </inkml:brush>
  </inkml:definitions>
  <inkml:trace contextRef="#ctx0" brushRef="#br0">6704 79 7,'-20'6'10,"6"-2"0,-3 0 0,-2 1-2,-4 2 1,-3-1 0,0 3-1,-6-2 0,1 1-1,-3-2-1,0 3-1,-4-4-1,2 0 0,-2-1 0,1-1-2,-1-3 1,1 3-1,-2-3 0,-1 0 1,0 0-2,-1-3 2,-4 3-1,0 0-1,-3 0 0,2 6-1,-3-1 0,3 0 0,0 1 0,4 2 1,2 3-1,2 0 0,4 3 0,3 1 0,3 3 0,2 0 0,4 6-1,3 1 1,1 3 0,4-1 0,3 1 0,1 0 0,4 1 0,3-2 0,3-3 0,4-2 0,2-3-1,3 0 2,3-3-1,4-1 0,3 1 0,3-2 1,2 2-1,1 1 0,5 1 0,-1 0-1,1 0 1,-2 1-1,-3 0 1,-1-1-1,-5-1 1,-3-2 0,-6 3 0,-5-1 0,-5 3 0,-3 0 0,-6-2 1,-3 1-1,-1 0 0,-5-4 0,4-1 0,-1-1 0,3-3 0,1-2 0,11-8 0,-5 11 0,5-11 0,19 4 0,0-4 0,8-5 0,6-1 0,9 0 1,8-1-1,7 0 1,5 0-1,5-2 0,5 3 1,4 0-1,0 3 1,2 3-1,-3 0 0,1 0 0,-2 0 1,-2 6-1,-6-1 0,-2 0 0,-4-1 1,-4 0-1,-4-4 0,-3 5 0,-3-5 1,-2 0-1,0-5 0,1 0 0,-1-2 0,0-2 0,2 4 0,2-2 1,-1-1-1,0 3 0,0 2 0,0 3 0,0 0 0,-1 3 0,0-3 0,0 0 0,2 0 0,0 0 0,0 0 0,0-4 0,0-2 0,-2 0 0,0-3 0,-2 2 0,-5-1 0,-1 0 0,-4 1 0,-4 2 0,-4 2 0,-4 3 0,-5-4 0,-6 4 0,-1 0 0,-10 0 0,0 0 1,0-12-1,0 12 0,-22-12 0,6 4 0,-4-1 0,-5-1 0,-4 0 0,-4-1 0,-5 0 0,-4 0 0,-5-3 0,-2 0 1,-2-1 0,0 0-2,2-1 2,4 0-1,2-1 1,3 1-2,4 1 2,4 1-2,4-1 1,3 3 0,1-1-1,5 1 1,4 2 0,3 0 0,4 1 0,4 0 0,4 9-1,5-18 1,5 10 0,5-1 0,6-1 0,7 1 0,4-1 0,7 0 0,3-1 0,6 1 0,1-2 0,5 0 1,-2 3-2,1-5 2,-3 1-2,-1 0 1,-5 1 0,-4-1 1,-2 1-1,-7 1 0,-4-1 0,-4 4 0,-4 0 0,-4 1 0,-4 2 0,-1 0 0,-10 5 0,15-9 1,-15 9-1,11-11 0,-11 11 0,7-14 0,-7 14 0,4-17 0,-4 17 1,0-16-1,0 16 0,-7-16 0,7 16 0,-15-12 0,1 9-1,-2 3 1,-5-3 0,-5 3 0,-5 4 0,-6 1 0,-4 2 0,-6 5 0,-5 0 0,-1 4 0,-2 0 0,3 2 0,1-1 0,5-2 0,2 0 0,6-5 0,8 0 0,8-7 0,4-3 0,8 0 0,10 0-1,-3-13 1,10 3 0,3 0 0,2-3 0,2 1 0,-1 0 0,-4 0 1,-3 3-1,-6 9 0,-3-12 0,-6 8 0,-7 4 0,-2 0 0,-6 0 0,-4 0 0,-1 0 0,-2 0 0,-2 0 0,2 0 0,-3-7 0,3 1 0,2-1 0,-1-4 0,4 1 0,0-2 0,2-1 0,3-1 0,2 2 0,0 1 1,2 1-1,2 0 0,1 2 0,2 1 0,0 1 0,2 2 0,1 0 0,-1 4 0,1-4-1,0 4 1,0 0 1,0-3-1,-2 3 0,0 0 1,-1 0-1,0-4 1,-3 4 0,1-3-1,-3 3 2,0-5 0,-2 2-2,-3 3 1,1-6 0,-5 6 0,-2-3-1,-1 3 1,-5 0 0,0 0-1,-3 6 1,0-2-1,-2 0 0,-2-1 0,2-3-1,-1 0-4,-1-8-17,-3-7-13,4-1-2,-9-9-1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9-08-23T01:51:39.364"/>
    </inkml:context>
    <inkml:brush xml:id="br0">
      <inkml:brushProperty name="width" value="0.10583" units="cm"/>
      <inkml:brushProperty name="height" value="0.05292" units="cm"/>
      <inkml:brushProperty name="fitToCurve" value="1"/>
    </inkml:brush>
  </inkml:definitions>
  <inkml:trace contextRef="#ctx0" brushRef="#br0">553 123 23,'0'-27'20,"-4"17"-3,4 10-6,0 0-2,0 0-1,-13 22 0,13 2 0,0 7 0,3 9-2,1 5 3,6 10-4,0 2-2,4 3 1,-3-2-2,2-2 0,0-7 0,-1-5 1,-1-10-2,-2-6 0,-2-11 0,-1-3 0,-6-14 0,9 12 0,-9-12 0,0 0 0,0 0-1,0 0 1,0 0 0,0 0-2,0 0-2,0 0-4,0 0-10,0 0-18,0 0-2,0 0-3</inkml:trace>
  <inkml:trace contextRef="#ctx0" brushRef="#br0" timeOffset="1">747 938 6,'-9'-13'22,"9"13"-3,0 0-3,0 0-5,0 0-1,0 0-2,0 0-3,0 0-1,0 0 0,0 0 0,0 0-2,0 0 0,-5 10 0,5-10-1,0 0 2,0 11 0,0-11 2,0 0-1,0 0-1,0 0 0,0 0 0,0 0 0,0 0 2,0 0-4,6-11 0,-6 11 0,11-10 0,-11 10-1,14-8 1,-14 8-1,16-6 1,-16 6 0,12 0-1,-12 0 1,0 0 0,0 0-1,5 11 1,-5-11-1,-9 13 1,9-13-2,-15 12-1,15-12-6,-16 6-15,16-6-14,-7-12 0,7-6-1</inkml:trace>
  <inkml:trace contextRef="#ctx0" brushRef="#br0" timeOffset="2">1019 0 12,'0'0'18,"0"0"-3,0 0 0,4 19-4,-4 0-2,0 7-2,0 6 0,3 9-2,-3 3 0,0 5-3,0 2 2,0 2-2,0-3-1,0-4 0,0-2 0,0-6 0,0-6 0,0-4-1,0-5 0,0-4 1,0-5-1,0 0-1,0-3 0,0-1-1,0-10-2,-3 13-8,3-13-12,0 0-9,0 0 0</inkml:trace>
  <inkml:trace contextRef="#ctx0" brushRef="#br0" timeOffset="3">1081 874 22,'0'0'21,"0"0"-2,0 0-6,0 0-1,0 0-4,0 0-3,0 0-1,3 10-2,-3-10-1,0 0 1,10 10-1,-10-10 1,0 0 1,6 11 0,-6-11 1,0 0 1,0 0-2,0 0 0,0 0 0,-10 0-1,10 0 0,0 0-2,-11-7-2,11 7-4,0 0-13,0 0-15,-3-10-2,3 10 1</inkml:trace>
  <inkml:trace contextRef="#ctx0" brushRef="#br0" timeOffset="4">1458 103 17,'8'-15'17,"-1"5"-3,-7 10 0,0 0-2,0 0 0,0 0-1,3 12-2,-3 6-2,0 1-1,-3 9 0,-1 6-2,-1 9-2,0 2 0,-1 9-1,0 2-1,-2 2 1,2-1-1,0-3 0,2-2 2,0-5-2,4-5 1,-5-7 0,5-7 0,0-4-1,0-7 0,0-4-2,0-2-2,0-11-3,0 11-7,0-11-8,0 0-13,0 0-2</inkml:trace>
  <inkml:trace contextRef="#ctx0" brushRef="#br0" timeOffset="5">1476 985 15,'0'0'19,"0"10"-6,0-10 0,0 17-5,0-17 0,-3 20 1,3-20-1,-4 17-1,4-17 2,-3 11-3,3-11 3,0 0-2,0 0-2,0 0 0,0 0 1,-8-13-2,8 13-1,0-10 0,0 10-1,0 0 0,6-9-2,-6 9-3,0 0-13,9 8-20,-9-8-1,3 9-2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7T03:11:58.27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97 74 2,'-24'-3'11,"11"3"-1,1 0 1,2 0-4,-3 0 3,13 0-1,-17 3-1,17-3-1,-10 0 1,10 0-1,0 0-1,0 0 1,0 0-1,10 4 0,1-4-2,6 0 4,3-2-4,8 2-1,4 0 0,8 0 0,4 0-1,6 0-1,5 0 3,7 4-3,6-4 0,4 0 0,5 0 0,5 0-1,4 0 1,4-6 0,0 3 0,2-1-1,0-1 1,-3 1-1,-3-2 1,-5 2 0,-6-2-1,-7 1 1,-8 0-1,-8 1 0,-9 0 1,-8 0-1,-9 1-2,-9-1-2,-5 4-6,-12 0-5,0 0-23,-11 0-3,-5 0 2</inkml:trace>
  <inkml:trace contextRef="#ctx0" brushRef="#br0" timeOffset="920">835 114 17,'0'0'19,"0"0"-4,0 0-3,0 0-2,0 0-2,0 0-1,0 0-1,0 0-2,0 0-1,8 12 0,-8-12 0,4 18 1,0-5-2,-1 0 0,4 3-1,-1 1 1,3 2-1,0-2 2,6 5-1,1-2-1,3 2 1,2 0-1,2 2 0,2 3 0,3 1 0,3 2 0,5 0 0,1 4-1,4 0 1,5 1-1,7 0 1,5 0-1,6 0 0,4 1 2,6-2-2,3 2 1,5-2 0,4-1 0,4 1-1,2-2 2,4-1-2,5-1 0,5-2 1,5-3-1,7-3 0,2-1 2,2-3-2,5-3 0,3-2 2,3-1-2,1-5 0,2-2 0,1-5 1,2 0-1,2-4 0,0-4 0,-2-3 0,-2-2 0,1-3 0,-5-1 0,-3-3 0,-6-1 0,-4-1 0,-5-6 0,-3 2-1,-6-2 1,-4-1 0,-7 1-2,-1 0 4,-6-1-4,-3 1 4,-7 2-2,0 0 1,-4 1-1,-5-2 1,-1 1 1,-5-1-1,-4 0 1,-2 0-1,-3 1 0,-3 2 0,-2-1 0,-1 2-1,-1 1 1,0 3-1,0-1 1,-1 2 0,-1 1 0,0 3 1,-2-2-1,0 4 0,-2-1 1,-1 3-1,0-2 0,0 4-1,-2 0 1,0 1 0,-2 1-1,1 1 1,-3-1-1,0 2 1,0 1-1,-1-1 1,0 1-2,-2 0 2,0 0-1,0-1 0,-1 2 0,0-5 0,-4 4 0,0-2 0,-4 0 0,2 0-1,-5-1 1,-1 2-1,-4 0 1,-3 4 0,1-3-1,-12 3 1,11 0 0,-11 0 0,0 0-1,0 0 1,0 0-2,0 0 0,-13-6-2,3 1-2,10 5-4,-16 0-20,16 0-10,-12-8 0</inkml:trace>
  <inkml:trace contextRef="#ctx0" brushRef="#br0" timeOffset="2152">7232 21 12,'-12'-10'35,"12"10"-11,0 0-3,-6-14-7,6 14-2,0 0 1,9 0-5,-9 0 0,17 7-3,-6-3-1,9 4 0,1 0-1,5 4 0,2 0-2,4 2 1,4 0-1,1-1 0,1-1 0,-1 0-1,-5-2 1,2-2-1,-6-1 1,-4-1-1,-5-1 1,-4-1-1,-5 0 0,-10-4 1,10 9-1,-10-9 0,0 9 0,0-9 1,-9 15-1,2-5 1,-2 1-1,-2 0 2,-3 2-2,0 3 1,-3 1-1,-1 0 1,-2 3-1,-2 1 0,0 3 0,-1 0 1,0 2-2,2 0 1,0-2 0,4-2 1,2 0-2,3-2 1,2-3 0,2-3 0,4-2 0,4-12-2,-3 16-1,3-16-3,-3 11-8,3-11-27,0 0 0,0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7T03:11:58.279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97 74 2,'-24'-3'11,"11"3"-1,1 0 1,2 0-4,-3 0 3,13 0-1,-17 3-1,17-3-1,-10 0 1,10 0-1,0 0-1,0 0 1,0 0-1,10 4 0,1-4-2,6 0 4,3-2-4,8 2-1,4 0 0,8 0 0,4 0-1,6 0-1,5 0 3,7 4-3,6-4 0,4 0 0,5 0 0,5 0-1,4 0 1,4-6 0,0 3 0,2-1-1,0-1 1,-3 1-1,-3-2 1,-5 2 0,-6-2-1,-7 1 1,-8 0-1,-8 1 0,-9 0 1,-8 0-1,-9 1-2,-9-1-2,-5 4-6,-12 0-5,0 0-23,-11 0-3,-5 0 2</inkml:trace>
  <inkml:trace contextRef="#ctx0" brushRef="#br0" timeOffset="920">835 114 17,'0'0'19,"0"0"-4,0 0-3,0 0-2,0 0-2,0 0-1,0 0-1,0 0-2,0 0-1,8 12 0,-8-12 0,4 18 1,0-5-2,-1 0 0,4 3-1,-1 1 1,3 2-1,0-2 2,6 5-1,1-2-1,3 2 1,2 0-1,2 2 0,2 3 0,3 1 0,3 2 0,5 0 0,1 4-1,4 0 1,5 1-1,7 0 1,5 0-1,6 0 0,4 1 2,6-2-2,3 2 1,5-2 0,4-1 0,4 1-1,2-2 2,4-1-2,5-1 0,5-2 1,5-3-1,7-3 0,2-1 2,2-3-2,5-3 0,3-2 2,3-1-2,1-5 0,2-2 0,1-5 1,2 0-1,2-4 0,0-4 0,-2-3 0,-2-2 0,1-3 0,-5-1 0,-3-3 0,-6-1 0,-4-1 0,-5-6 0,-3 2-1,-6-2 1,-4-1 0,-7 1-2,-1 0 4,-6-1-4,-3 1 4,-7 2-2,0 0 1,-4 1-1,-5-2 1,-1 1 1,-5-1-1,-4 0 1,-2 0-1,-3 1 0,-3 2 0,-2-1 0,-1 2-1,-1 1 1,0 3-1,0-1 1,-1 2 0,-1 1 0,0 3 1,-2-2-1,0 4 0,-2-1 1,-1 3-1,0-2 0,0 4-1,-2 0 1,0 1 0,-2 1-1,1 1 1,-3-1-1,0 2 1,0 1-1,-1-1 1,0 1-2,-2 0 2,0 0-1,0-1 0,-1 2 0,0-5 0,-4 4 0,0-2 0,-4 0 0,2 0-1,-5-1 1,-1 2-1,-4 0 1,-3 4 0,1-3-1,-12 3 1,11 0 0,-11 0 0,0 0-1,0 0 1,0 0-2,0 0 0,-13-6-2,3 1-2,10 5-4,-16 0-20,16 0-10,-12-8 0</inkml:trace>
  <inkml:trace contextRef="#ctx0" brushRef="#br0" timeOffset="2152">7232 21 12,'-12'-10'35,"12"10"-11,0 0-3,-6-14-7,6 14-2,0 0 1,9 0-5,-9 0 0,17 7-3,-6-3-1,9 4 0,1 0-1,5 4 0,2 0-2,4 2 1,4 0-1,1-1 0,1-1 0,-1 0-1,-5-2 1,2-2-1,-6-1 1,-4-1-1,-5-1 1,-4-1-1,-5 0 0,-10-4 1,10 9-1,-10-9 0,0 9 0,0-9 1,-9 15-1,2-5 1,-2 1-1,-2 0 2,-3 2-2,0 3 1,-3 1-1,-1 0 1,-2 3-1,-2 1 0,0 3 0,-1 0 1,0 2-2,2 0 1,0-2 0,4-2 1,2 0-2,3-2 1,2-3 0,2-3 0,4-2 0,4-12-2,-3 16-1,3-16-3,-3 11-8,3-11-27,0 0 0,0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06:23:35.687"/>
    </inkml:context>
    <inkml:brush xml:id="br0">
      <inkml:brushProperty name="width" value="0.07938" units="cm"/>
      <inkml:brushProperty name="height" value="0.05292" units="cm"/>
      <inkml:brushProperty name="color" value="#FFFFFF"/>
      <inkml:brushProperty name="fitToCurve" value="1"/>
    </inkml:brush>
  </inkml:definitions>
  <inkml:trace contextRef="#ctx0" brushRef="#br0">2103 193 4,'-26'-43'31,"12"22"-3,-6-1-14,-5-1 0,-1 5-6,-7-1 0,0 5-1,-9 0 0,1 6 1,-9-1-3,-2 9-1,-5 0 0,-3 10 2,-7 2-2,0 10-1,-6 2 0,2 12 0,-2 5 0,0 9-1,0 5 0,3 10 0,2 6 0,2 10-1,1 10 0,4 7 0,0 11 1,6 9-2,4 10 3,4 10-5,5 8 4,9 4-1,9 5 0,10 1 0,10-2-1,12-3 1,12-9-1,13-7 1,14-10-1,9-7 0,12-13 0,8-12 0,11-14 0,9-12 0,9-12-1,3-14 1,7-15-1,3-14 1,4-12-1,3-13 0,4-11 1,-3-8-1,-1-10 1,-2-6-2,-2-8 2,-3-4 0,-5-5 0,-7-4 0,-6-3 2,-7-5-1,-9-2 0,-7-3 0,-13-2 1,-9-2 0,-13-4 0,-11-5 0,-15-4 0,-12-4-1,-14-8 1,-12-4 0,-15-7-1,-11-8 0,-11-3 0,-11-2 0,-11 2-2,-9 6 2,-9 8-3,-10 12 0,-10 18-2,-14 14-2,-6 29-8,-17 15-22,-7 19-5,-2 17-2,-2 13 1</inkml:trace>
  <inkml:trace contextRef="#ctx0" brushRef="#br0" timeOffset="1966">2417 1758 10,'-5'-9'25,"5"9"-3,0 0-3,0 0-1,0 0-5,18 0-1,-8 0 0,14 5-4,1-1 1,13 4-3,5-4-1,12 4-1,5-3-1,9 1 0,2-3-1,6 2 0,2-5-1,2 4 1,-2-4-1,-1 3 0,-4-3 2,-4 2-2,-4-2 0,-7 0 0,-11 4 0,-9-4-1,-9 0-2,-11 0-4,-7 0-8,-12 0-24,-15-4-2,-2 4-3,-12-7 2</inkml:trace>
  <inkml:trace contextRef="#ctx0" brushRef="#br0" timeOffset="2902">2552 2326 23,'6'-11'21,"-6"11"-2,0-17-5,-7 8 0,2-1-4,-5-2 0,3 2-2,-9-4 2,4 4-4,-8-4 0,3 5 0,-8-3-2,-2 4 0,-5 0-1,-2 5 0,-5-3 0,-3 6-1,-6 7 1,-3 4-1,-4 3 0,1 10 0,-5 1-1,1 8 1,1 5 0,2 5-1,1 0 0,5 4 0,2-2 0,5 3-1,4-3 1,3-1 0,6-3-1,5-5 0,5-4 0,4-8 0,6-3 0,4-8-1,5-3-2,0-10-4,10 0-9,-10 0-24,12-20 1,-3 4-3</inkml:trace>
  <inkml:trace contextRef="#ctx0" brushRef="#br0" timeOffset="3791">2232 970 19,'-12'-6'35,"12"6"-12,0 0-3,-3-10-5,3 10-2,0 0-4,0 0-1,11 0-1,-11 0-1,10 4-1,-10-4 0,10 9-1,-10-9 0,8 10-1,-8-10 1,0 0-1,4 11-1,-4-11-1,0 0 1,0 0-1,0 0-2,-10 5 0,10-5-4,0 0-9,-9 0-20,9 0-7,0 0-1,-12 9-1</inkml:trace>
  <inkml:trace contextRef="#ctx0" brushRef="#br0" timeOffset="4197">1382 1128 24,'-19'-1'38,"19"1"-3,0-15-7,6-2-17,8 5-2,-1-7-2,5 6-2,-3-3 0,1 6-2,-3 0 1,1 5-1,-14 5 0,14 0 0,-14 0 0,0 9-2,0-9-1,-11 17-2,5-1-10,-4-2-25,1-2-3,0 1 0,-1-4-3</inkml:trace>
  <inkml:trace contextRef="#ctx0" brushRef="#br0" timeOffset="5023">1200 3064 10,'0'-14'21,"-3"-3"0,3 7-2,0 10 0,-6-19-4,6 19-2,-10-15 0,10 15-4,-18-8-1,7 8-2,-10 4-2,2 7-1,-10 4 0,-1 8-1,-7 12 0,-1 13 0,-7 15-1,-3 17 0,-5 18-1,0 15 1,-5 22-1,-1 17 0,-1 13-1,1 13 2,-5 6-1,4-1 1,1-5-1,2-6 0,3-12 0,4-17-1,4-17-1,1-25-2,14-15-9,-2-19-27,8-24 1,6-17-1</inkml:trace>
  <inkml:trace contextRef="#ctx0" brushRef="#br0" timeOffset="6178">2088 3062 12,'7'-13'21,"-7"13"-6,22-16 2,-7 6-3,8 3 0,4-1-3,9 5 0,2-1-1,10 7-1,5 1-2,12 9 1,5 4-3,11 12-1,2 6-1,8 15 0,0 8-1,6 18-1,-2 12 1,1 14 0,-5 12 1,-4 10-1,-4 7 2,-5 7-2,-9 1 0,-7 0 0,-13-3-1,-11 0-1,-11-7-1,-12-5 0,-11-5 0,-7-4-1,-4-7 1,-5-6-2,-1-8 2,1-10 0,1-9-1,2-8 1,2-6 0,-2-10 0,4-9-2,-4-10 0,4-4-1,-7-17-5,7 1-22,-6-12-6,-2-11-4,1-5 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06:23:53.487"/>
    </inkml:context>
    <inkml:brush xml:id="br0">
      <inkml:brushProperty name="width" value="0.07938" units="cm"/>
      <inkml:brushProperty name="height" value="0.05292" units="cm"/>
      <inkml:brushProperty name="color" value="#FFFFFF"/>
      <inkml:brushProperty name="fitToCurve" value="1"/>
    </inkml:brush>
  </inkml:definitions>
  <inkml:trace contextRef="#ctx0" brushRef="#br0">1536 2059 1,'-11'0'12,"11"0"-1,-13-4 0,13 4-2,-16-4 1,6 4 0,0-4-1,-2 0-1,2 0 2,-5-3-4,2 2 1,-4-5 0,1-1-2,-6-2 0,1-2 1,-5-3-3,1-1 0,-2-3 0,-5-1 1,3-4-2,-1-2 3,-1-4-2,0-3 0,-1-2 0,2-4-1,0-3 1,0-2-1,2-2 0,4 1 0,2-1 0,4 0 0,3-1 0,4 1 0,1-1-1,6 0 0,4-2 2,0-1-2,4-3-1,3 2 1,3-3 0,1 5-1,2-1 1,2 4-1,-1 1 1,2 3-1,1 4 0,-1 2 1,2 3-2,1 2 2,0 1-1,-1 2 0,2 2 0,-2 0 0,1 2 0,-1 2 0,1 2 0,-1 0 0,-2 2 0,2 0 0,-1 1 0,1 1 1,2 0-1,-2 1 0,1-1 1,1 2-1,0 0 0,2 2 0,1 0 0,1 2 1,1-1-1,2 3 0,0-1 0,1 2 0,-1 0 0,1-1 0,0 2 1,0 1 0,-2 3-1,1-1 0,-2 2 0,0 4 1,-2 0-1,0 0 0,-2 3 0,0 1 0,-1-4 0,-2 7 0,0-1 0,-1 0-1,0 2 1,0 0 0,1 1 0,-3 1 1,1 1-2,-2 1 2,0-1-2,-1 2 1,-1-1 0,-2 0 0,-1 1 0,-2 2 1,1 0-1,-2 1 0,-2 2 0,0-1 0,-1 1 0,-3 0 0,0-1 1,0 2-1,-4-1 0,-2 1 0,0 1 0,-2 1 0,-2 2 0,0 1 0,-5-1 1,1 1-1,-2 0 0,1 0 1,-2-3-1,1 2 0,-3-2 1,2-1-1,1-2 0,1-1-1,-1-3 1,1-2 0,0-2 0,2-5-1,-1-1 1,1-4 0,1 0 0,-1-3 0,0-2 0,-2-2 0,1-3 0,0 0 1,-2-2-1,1 1 0,-1 1 0,1 1 1,-2 0-1,2 4 0,0 5 1,1 0-1,-2 0-1,2 6 2,0 2-1,0 3-1,0 2 1,1 1-1,2 2 1,-3 2 0,3 1 0,1 2-1,0 0 1,0-1 0,1 2 0,1-1 0,0 2 0,2-2 0,-1 0-1,2-1 2,0 0-1,1-3 0,1 2 0,3-3 0,-3 2 0,3-2 0,0-2 0,0 3 0,5-1 0,-2 1 0,0-1 0,0 1 0,0 2 0,1 0 0,0-1 0,-1 1 0,2 0 0,-2 1 0,0 0 0,0 0 0,0-1 1,0-1-1,-3-1 0,4 1 0,-4-3 0,4-1 0,-1-1 0,-3-2 0,5-2 0,-5 1 0,0-10 0,7 15 0,-7-15 0,3 11 0,-3-11 0,0 0 0,0 0 0,5 10 0,-5-10 0,0 0 0,0 0 0,0 0 0,9 5 0,-9-5 0,0 0-1,11 5 2,-11-5-2,12 2 1,-12-2 1,14 3-1,-5-3-1,2 4 2,0-4-1,3 3 0,0-3 0,1 3 0,0 0 0,1 0 0,2 0 0,0 1 0,0 0 0,-1 1 1,2 1-1,-1-1 0,-1 1 0,-1 0 0,-2 3 0,-1 0 0,0 2 0,-1 1 0,-1 1 0,-1-1 1,-1 3-1,1 0 0,1 3 0,-2-2 0,-1 0 0,0-1 0,-2 1 0,-1 2 0,-2-2 0,-3-1 0,0 0 0,-3 0 0,-2 1 0,-3-1 1,-1 2-1,-1-2 0,-3 1 0,-3-2 0,-1 1 0,-2-2 0,-2 0 1,-1-2-2,-1-1 2,-1-2-1,1-1 0,-1-3 0,0-1 0,2-3 0,2 3 0,2-3 1,2 0-2,1 0 2,4-3-2,2 3 2,9 0-2,-10-3 0,10 3-2,0 0-1,0 0-3,-4-10-8,4 10-22,12-9-4,-12 9-1,13-9 0</inkml:trace>
  <inkml:trace contextRef="#ctx0" brushRef="#br0" timeOffset="7113">2496 3811 10,'-45'7'13,"19"-2"3,-7-3-3,-3 5 0,-7-4-1,-1 2 1,-9-5-4,-1 4 1,-9-8-2,1 4 0,-9-12-2,-2 0-2,-7-6 0,-4-5-1,-6-8 3,0-2-3,-9-11 0,-1-5 0,-8-9-1,1-6 0,-2-9 0,-1-7-1,-1-8 0,-1-11-1,1-3 0,5-6 0,7-5 0,5-2 1,14-1 0,10 2 0,13 3 0,16 5 0,14 4 0,16 4 0,11 5 1,13 9-2,10 1 1,8 6 0,9 3 1,9 6 0,9 2 0,4 3-1,5 5 0,4 5 0,2 1 0,-1 3 0,-1 2 0,-3 0 0,-6 2 0,-4 4-1,-4 1 0,-4 0 1,-8 4-1,-6 5 0,-6 7 1,-7 5-1,-9 6 0,-6 4 0,-8 9 0,0 0-1,-11 4 1,-2 1 0,-1 3-1,-2 2 1,-2 1-1,0 1 1,-1 0 0,1 0 0,2 2-1,1-3 1,2 1 0,2-5 0,1-1 0,10-6-1,-11 9 1,11-9 0,0 0 0,0 0-1,0 0 1,-8-9 0,8 9 0,0-14-1,3 2 1,-3-3 0,0-2 0,0 1 0,0-1 0,-5 2 0,-2-3 0,0 3 0,-2 2 0,-1 2 0,-4 4 0,1 1 0,-4 2 0,-1 4 0,-1 5 0,-1 3 0,-1 5 1,1 5-1,0 4 0,2 5 0,3 6 0,3 5 1,6 4-1,6 0 0,3 2 0,7 0-1,3-2 1,6-5 0,3-5 0,6-8-1,3-7 1,4-10 0,6-7 0,-2-12 0,2-7 0,2-6 0,-2-6 0,-2-5 1,-2-3-1,-3 0 0,-5 1 0,-3-2 0,-5 4 1,-3 1-1,-6 4 0,-4 4 0,-5 4 1,-7 2-1,-6 3 0,-8 3 0,-7 4 0,-8 0 0,-5 5 0,-8 3-1,-4 3 0,-2 6-3,2 9-4,-3 0-14,5 10-18,5 6 0,4 1-1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06:24:10.116"/>
    </inkml:context>
    <inkml:brush xml:id="br0">
      <inkml:brushProperty name="width" value="0.07938" units="cm"/>
      <inkml:brushProperty name="height" value="0.05292" units="cm"/>
      <inkml:brushProperty name="color" value="#FFFFFF"/>
      <inkml:brushProperty name="fitToCurve" value="1"/>
    </inkml:brush>
  </inkml:definitions>
  <inkml:trace contextRef="#ctx0" brushRef="#br0">2129 6390 8,'0'0'15,"-5"9"0,5-9-2,0 0-1,0 0-1,0 0-1,0 0-1,0 0-3,0 0 0,0 0 0,0 0-2,0 0-1,0 0 3,0 0-2,10-9-1,-10 9-1,17-15 1,-7 4-1,6-3 1,2-5-1,4 0 3,3-7-3,5-5 0,5-1 0,5-8 0,4-4 0,2-4 0,4-4-1,3-3 1,1-4 0,4 0 0,0-4 0,2 2 0,1 1 0,3 1-1,2 0 0,-2 2 0,-2 4 0,1 2 0,-4 3-1,-3 2 2,-4 4-1,-4 1 0,-5 4-1,-3 4 1,-3 1-1,-5 5 1,-4 4-1,-3 3 0,-4 3 0,-6 5 1,-2 4-1,-4 2 0,-9 6 1,0 0-1,9-6 1,-9 6-1,0 0 0,0 0 1,0 0-1,0 0 0,-11-4 0,11 4 0,0 0 0,-7-14 0,7 14 1,-3-14-1,3 4 0,-4 1 0,4-3 0,-5 1 0,1-2 0,-1 0 0,-1-3 1,0-2-1,-3-3 0,-1-4 0,-2-3 1,-4-4-1,-2-5 0,-3-3 1,-3-4-1,-3-5 1,-3-3-1,-1-3 0,-3-4 0,-2-1 0,-1-3 1,-1-3-1,-6-1 0,-2-2 1,-4-4-1,-3-3 1,-3-4-1,-4-5 0,-3-1 1,-2-1-1,-1-3 0,-2 2 0,0 1 0,-1 2 0,-4 4 0,2 3 0,1 1 0,-3 3 0,2 2-1,0 4 2,2 2-2,0 2 2,0 2-2,2 1 2,1 1-2,4 4 2,2 1-1,0 2-1,6 3 1,4 2 0,4 5 0,3 0-1,2 5 1,3 3 0,1 3 0,1 3 1,2 3-1,1 1 0,2 4 0,-2 3 1,5 3-1,-1 3 0,2 2 0,3 3 0,1 4 0,1 3 0,1 3 0,3 4 0,0 4 0,1 2 0,-1 5 0,-1 4 0,0 2 0,-1 3 0,-1 1-1,-1 0 1,1 1-1,1-1 1,0-1-1,4-2 1,2 1-1,3-1 1,2 0 0,3-1 0,3-1-1,3-2 1,0 0-1,3-2 1,3-2-1,0-1 0,4-3 1,1 0-1,1-2 1,1 0 0,0-2-1,2-2 1,0-1 0,-2-6 0,2 2 0,-2-2 0,0-5 0,-2-3 0,0-2 0,1 0 0,-3-4 0,1-4 0,0-1 0,-2-2 0,1-3 0,-2-1 0,0-1 0,-2-3 0,1 0 0,-2-1 0,-4 0 0,3-1-1,-6 1 2,-1 1-1,-4 1 0,0 2 1,-4 2-1,0 2 0,0 5 0,-3 4 1,2 4-1,-1 5 0,0 4 0,-1 4 0,-1 5 0,0 8 0,0 3 0,-2 3-1,2 4 1,1 2 0,0 4-1,5 1 1,0 3-1,4-1 1,6-1 0,0 1 0,6-2-1,3-3 1,5-4 0,4-5 0,4-7 0,2-8 0,1-7 0,3-5 0,1-8 0,2-7 0,-1-6 0,-1-3 0,1-4 0,-2-1 0,-5-1 0,-2-1-1,-3-1 1,-4 0 1,-5 3-1,-9 1 0,-4 2 0,-9 1-1,-4 6-1,-6 3 0,-4 13-5,-8 0-5,2 12-19,-4 11-9,-4 5-1,3 7 0</inkml:trace>
  <inkml:trace contextRef="#ctx0" brushRef="#br0" timeOffset="6786">453-5 14,'5'-10'21,"-5"27"-4,0-1-4,-3 6-2,-4 6-1,1 9-3,-6 10-2,-1 7 0,-5 4-1,0 9 1,-6 3 0,2 5-1,-4 7 2,0-2-4,-2-1 1,2 0-1,0-5 0,-1-4-1,4-4 0,0-5 0,0-5-1,3-6 1,1-3-1,2-6 1,3-5-1,3-4 1,1-5-1,4-4 1,2-6-1,4-3 2,0-4-2,0-1 0,0-9 0,0 9 0,0-9 0,0 0-2,0 0 1,13 8-1,-13-8-2,0 0-5,10-5-24,-10 5-1,0-13-4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30T05:08:59.273"/>
    </inkml:context>
    <inkml:brush xml:id="br0">
      <inkml:brushProperty name="width" value="0.10583" units="cm"/>
      <inkml:brushProperty name="height" value="0.10583" units="cm"/>
      <inkml:brushProperty name="color" value="#FFFF00"/>
    </inkml:brush>
  </inkml:definitions>
  <inkml:trace contextRef="#ctx0" brushRef="#br0">11627 1607 12,'-63'-28'24,"23"20"-8,-4 4 9,-8 6-12,0 10-5,-7 8 0,1 9-1,-8 8 1,7 8-2,-6 11-1,3 6-2,-4 6 1,2 7-2,-2 8 4,4 9-4,0 2 1,3 3 0,4 2 0,4 5 0,6 5-1,7 6 1,6-4-1,8 1 0,9-1 0,6 6 0,9-8-1,12 4 0,5-4 0,12-5 0,8-4-1,9-4 2,14-9-1,8-6-1,10-9 0,9-11 0,6-11 1,8-11-2,9-13 2,-1-11-1,4-15 0,3-9 0,-2-15 0,3-9-1,-3-12 1,-1-9 0,-9-6 0,-4-10 1,-7-4-1,-6-2 0,-9-6 0,-9-3 0,-8 0 0,-9-2 1,-6-2-1,-12-1 0,-8-3 1,-10 0-1,-9-6 1,-11-1-1,-13-4 0,-11-9 0,-8-1 0,-13-1-1,-12-5 2,-12-1-1,-13 0-1,-9 3 2,-8 6-3,-9 8 1,-6 17-7,-11 3-1,5 25-24,-7 26-9,5 24-1,-2 22-1</inkml:trace>
  <inkml:trace contextRef="#ctx0" brushRef="#br0" timeOffset="1">12154 2481 14,'15'-7'20,"2"2"-7,-6 5 0,-11 0-7,17 0-1,-17 0-1,11 7-2,-11-7 2,6 9 0,-6-9-1,0 11 1,0-11-1,-12 12 0,12-12 2,-12 7-2,12-7 1,-18 0-2,18 0 1,-15-9-1,15 9 0,-10-18 0,10 8 1,-3-1-3,3-1 0,6 2 1,-6 10-1,14-14 0,-14 14 0,19 0 0,-9 3 0,-1 3 2,-9-6-2,16 16 1,-16-16 0,10 16 0,-10-16 1,0 0-1,-16 6 1,1-9-1,1-3 0,-5-4 0,-2 1 0,-1-3-1,6 2 0,-1 1-1,7 9-4,1 0-13,6 7-17,12 12-3,3 0 2</inkml:trace>
  <inkml:trace contextRef="#ctx0" brushRef="#br0" timeOffset="2">12201 2506 7,'-6'-12'12,"6"-1"0,0 13-3,3-17-1,-3 6 1,0 11-3,12-16-1,-12 16-2,11-11 0,-11 11-2,14-5 1,-14 5 0,13 5-1,-13-5 0,11 14 1,-8-3 0,-3 1-1,0 1 1,-3-3 0,-2 2 0,5-12-1,-13 17 1,3-12 0,0-2-1,0-3 0,0 0 1,0-6 0,1-1-1,-1 2-1,10 5 0,-12-19 1,8 9-2,4 0 2,0-1-1,0 1 0,8 0 0,-8 10 0,14-14 0,-14 14 0,17-2 0,-8 2 0,1 5 0,-10-5 1,15 11-1,-15-11 0,11 18 1,-11-18 1,0 18-1,0-18 0,-11 15 0,1-12 0,-2 1 0,-3-4 0,-1 0 0,1-8-1,-1 1 1,2 0-1,3-1 0,1 0-1,10 8 1,-8-13-1,8 13-3,11-11-6,-1 3-17,5-4-6,8-2-1</inkml:trace>
  <inkml:trace contextRef="#ctx0" brushRef="#br0" timeOffset="3">12663 3188 12,'-12'3'18,"12"-3"-3,0 0 2,0 0-5,-10 0 0,10 0-3,0 0-1,0 0-1,0 0-2,0 0-1,0 0 2,12 11-1,-2-5-2,6 3 1,3 3-1,9 2 0,1 2 1,6 2-2,2 1 0,1 1-2,0-1 1,0-2-1,-3-2 1,-5-3-1,-5-3 0,-3-1 1,-6-3-1,-1-1 0,-15-4-3,10 0-6,-10 0-15,0 0-10,0 0-6,-12 0 3</inkml:trace>
  <inkml:trace contextRef="#ctx0" brushRef="#br0" timeOffset="4">12141 3928 2,'0'0'14,"0"0"-2,0 0 0,-9-3-1,9 3-2,0 0-1,-10-4-1,10 4 1,-12-3-1,2-1-2,10 4 0,-21-8 1,8 2-1,-5-2-1,-1-2 0,-5-3 1,-4-2-1,-2-8-1,-5 1 0,-3-7-1,-2-5 0,-3-4 0,2-3 0,-2-1 1,6 3 0,1-1-1,5 4-1,2 1 0,8 7 1,4 3-1,2 4 0,4 4 0,3 3 0,-1 1-1,4 4 1,5 9-1,-8-13 0,8 13 0,0 0 0,0 0 1,0 0-1,-9-10 0,9 10 0,0 0 0,0 0 0,0 0 0,0 0 0,0 0 0,0 0-1,0 0 1,0 0 0,0 0 0,0 0 0,0 0 0,0 0 0,0 0 0,0 0 0,0 0 0,0 0 0,0 0 0,0 0 0,0 0 0,0 0 0,0 0 0,0 0 0,0 0 0,0 0 0,0 0 0,0 0 0,0 0 0,0 0 0,0 0 1,0 0-1,0 0 0,0 0 0,0 0 0,-13 7 0,13-7 0,-12 9-1,3 0 1,-2 1 0,-1 4 0,-1 1 0,0 4 1,0-2-2,-1 4 2,1 0 0,2 0-2,3-4 1,0 0 0,3-1-1,5-1 1,0-2 0,5 1-1,3-6 1,0 1-1,3-1 1,0-4 0,4-4 0,-1 0 0,2-6 0,2-5 0,0-1 1,4-6-1,-1-1 0,-1-3 0,1 1 0,-2 1 1,-1 2-1,-3 1 0,-2 3 0,-3 1 1,-10 13-1,12-15 1,-12 15 0,0 0 0,7-10 0,-7 10-1,0 0 1,0 0-1,0 0-1,0 0-3,0 0-8,0 0-27,0 0 0,0 0-1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06:24:41.903"/>
    </inkml:context>
    <inkml:brush xml:id="br0">
      <inkml:brushProperty name="width" value="0.07938" units="cm"/>
      <inkml:brushProperty name="height" value="0.05292" units="cm"/>
      <inkml:brushProperty name="color" value="#FFFFFF"/>
      <inkml:brushProperty name="fitToCurve" value="1"/>
    </inkml:brush>
  </inkml:definitions>
  <inkml:trace contextRef="#ctx0" brushRef="#br0">5500 1810 10,'-20'-30'20,"7"16"-5,-4-2 2,-5 0-5,1 2-1,-7-1-3,0 2-1,-7 1 0,-2 4 0,-6 1-3,-1 3 3,-5 4-3,-3 4-1,-5 3 0,-4 6-1,-3 4 0,-2 6 1,-2 3 2,-3 9-3,-3 2 1,4 8 0,-3 3 0,3 11 0,0 5 0,2 9-1,0 5 1,6 9 0,2 4-1,4 9 0,4 4 0,8 6 1,6 2-2,8 3-1,7 4 1,6 1-1,7 2 0,10-3 0,6 0 0,6-5-1,8-6 1,6-2-1,8-8 0,7-6-1,7-6 1,4-8 0,5-9 0,4-8 0,6-9 0,3-9 1,2-12-1,5-10 1,3-11-1,4-10 1,6-9-1,0-8 0,7-6 1,1-11-1,3-6 1,1-7 0,0-9 0,-4-5 0,-4-9 1,0-3 0,-7-9 1,-4-6-1,-7-6 1,-4-6-1,-9-6 1,-5-6 1,-7-7-1,-9-8-1,-9-3 1,-8-1-1,-15-4 1,-10 1-1,-9 0 1,-16 2-2,-14 6 1,-15 5-1,-14 5-1,-17 4 1,-14 9-4,-17 8-1,-7 19-8,-14 12-21,-6 20-8,-5 20-3,-4 24 2</inkml:trace>
  <inkml:trace contextRef="#ctx0" brushRef="#br0" timeOffset="1825">4797 3439 10,'0'-20'24,"3"10"-5,-3 10-1,-4-21-3,4 21-3,-9-16-1,9 16-4,-17-16 1,7 12-2,-7-2-2,4 6 0,-7-4-1,4 4 1,-5 0 0,1 7-2,-1 0 0,2 2 0,-1 4-1,3 2-1,0 5 1,0 2-1,4 3 0,2 3 0,2 5 0,3 2 0,6 1 0,0 1 0,0-1-1,11 1 1,0-4-1,3-4 0,4-2 1,4-7-1,3-3 0,3-8 1,6-6-1,-2-6 1,6-6-1,1-5 1,-1-5 0,1-3 0,-3-5 0,-3-1 0,-5-2 1,-2 0 0,-7-2 0,-6-1 0,-8-1 0,-5-1 0,-13-1-1,-8 1 1,-7 2-1,-7 3-1,-8 7 0,-4 2-3,0 13-8,-6 2-16,2 6-10,6 10 0</inkml:trace>
  <inkml:trace contextRef="#ctx0" brushRef="#br0" timeOffset="3151">5386 2461 8,'0'0'32,"14"-9"-3,-14 9-5,11-6-4,-1 6-3,-10 0-6,16-5 0,-16 5-4,12-6-3,-12 6 0,0 0-2,0 0-1,0 0 0,0 0 1,0 0-1,-10 0 0,10 0 0,-11 3 0,11-3-2,-11 0-3,1-6-6,10 6-25,-14-5-7,1 1 0,-1 4 0</inkml:trace>
  <inkml:trace contextRef="#ctx0" brushRef="#br0" timeOffset="3650">4500 2466 12,'-11'-5'37,"11"5"0,0 0-13,0 0-9,0 0-4,0 0-4,0 0 0,7-10-4,-7 10-1,0 0 1,0 0-1,0 0 0,0 0-1,0 0 1,0 0 0,0 0-1,-10-9 0,10 9 1,-12-4-1,12 4 0,-9-6 0,9 6 0,0 0 1,0 0 1,7-9-2,2 9 0,3 0 0,0 4 0,1 1-1,-1 1 1,0 1-1,-3 1 0,-9-8-1,9 17-1,-9-17-2,0 13-5,-11-13-22,11 0-10,-11 5 0,1-5-2</inkml:trace>
  <inkml:trace contextRef="#ctx0" brushRef="#br0" timeOffset="8065">6210 3093 8,'-11'-6'14,"1"-1"-1,10 7-1,-12-9-2,12 9-1,-13-14-1,13 14 1,-10-21-2,6 8 0,0-6 0,4 2 0,0-8-1,4 2 2,1-4-1,7 3-2,-1-4 0,7 5 2,0-2-3,4 7 0,1 1-1,4 5 0,-3 2 0,1 10-2,-1 0 0,-3 11 0,1 4-1,-2 8 0,-2 7 0,-2 5-1,-4 4 1,-3 5 0,-5 1-1,-4-1 1,-9 2-1,-3-4 0,-5-4 1,-4-4-1,-2-5 0,-4-4 0,-2-6 1,0-3-1,0-7 1,-1-5 0,2-4 0,2 0-1,4-9 0,1-2-1,8-2 0,1-4-1,5 1-2,4-4-6,7 2-16,2 2-10,-6-1-1</inkml:trace>
  <inkml:trace contextRef="#ctx0" brushRef="#br0" timeOffset="8970">6204 3148 22,'4'-10'23,"-4"10"-2,0 0-4,0 0-4,0 0-2,0 0-3,0 0-1,0 0 0,0 10-4,0 0 0,0 2-2,-5 1 1,2 7-1,-2 1 0,-1 2 0,-1 2 0,1 2-1,-4 0 0,1 2 1,-5 0-1,0 0 0,-6-1 0,-1-2 2,-3 0-2,-4 1 0,-3-3 0,-1 0 2,-5-1-2,0-3 0,-3 1 1,-2 0-1,0-4 0,-2-1 1,-2-3-1,0-1 0,0-2 1,2-1-1,-2-1 1,4-2 0,2-2 0,3 0 0,5-4 0,5 3 0,3-3 0,5 0 0,6-5-1,3 2 0,10 3 1,-14-6-1,14 6 0,0 0 0,0 0 0,0 0 0,0 0 0,-3-10 0,3 10-1,0 0 1,11 0 0,-11 0-1,0 0 1,12 4-1,-12-4 0,0 0 0,13 9 0,-13-9 0,0 0 0,11 4-1,-11-4 1,0 0-2,10 0 0,-10 0 2,0 0 0,11-6 0,-11 6 0,11-10 0,-11 10 1,11-14 0,-11 14 0,12-16-1,-7 6 1,-2 1 0,-3 9 0,5-17 0,-5 17 1,0-14-1,0 14 0,-5-11 1,5 11-1,-12-8 1,12 8 0,-17-4 0,6 4 0,-1 0 2,0 0-1,-1 0-1,0 4 0,2 0 0,-1 1 0,2 1 0,0 1 0,1 2-1,3 2 0,1 3 0,1 0 0,4 4 0,0 0 0,4 1 0,1 1 0,3-2 0,3 0 0,1-2-1,3-3 2,-1-4-2,3-1 1,-2-8 0,2 0 0,-2 0 0,1-11 0,-3 3 1,-2-5-1,-2 1 0,-3-2 0,-3 0 0,-3 0 1,-4 0-1,-3 0 0,-3 0 1,-1 2-2,-3-1 0,-1 4-3,-3-5-7,4 4-21,0 2-4,-1-2-3</inkml:trace>
  <inkml:trace contextRef="#ctx0" brushRef="#br0" timeOffset="17113">5534 20 28,'12'-6'25,"2"-9"-2,-4 15-4,-10 0-4,14 4-3,-14-4-2,7 24-4,-7-1-1,0 11 2,-7 10-3,0 10-1,-5 9 0,1 10-1,-7 7 0,-1 3 0,-4 3 0,-1-1-1,-1-4 0,1-4-1,0-4 0,2-9 1,2-10-2,5-9 1,2-10-3,3-10 0,6-7-4,4-18-13,-15-7-19,15-7-1,-6-14-2</inkml:trace>
  <inkml:trace contextRef="#ctx0" brushRef="#br0" timeOffset="25022">4506 4562 9,'0'0'31,"0"-13"-13,0 13-5,-8-13-4,8 13-1,-14-14-2,3 6-1,11 8 1,-23-10 0,11 10-2,-7 0 2,-1 9-2,-4 0 1,-2 8-2,-7 2 1,-1 7-1,-7 3 0,-5 9 2,-4 5-2,-5 13 0,-8 7-1,-3 15 1,-9 12-1,-4 22 1,-6 18-1,-2 20 0,0 21-1,4 11 1,2 11-2,9 4 1,7 3-2,9-7 1,10-9-1,8-14 0,5-15 0,4-18-1,4-16-1,3-24 0,5-18-4,-2-27-13,9-24-19,10-28-1,0-20 0</inkml:trace>
  <inkml:trace contextRef="#ctx0" brushRef="#br0" timeOffset="25818">4598 4477 24,'-21'0'32,"21"0"-16,-11 3-5,11-3-1,11-3-4,3 3 1,3-4-2,11 4-1,5 0 0,10 7 2,9 2-2,8 7-1,6 1 0,9 10 0,2 1 0,10 9 1,-2 5 0,7 13-2,-4 9 0,2 12-1,0 17 0,-4 16 0,-5 16 0,-6 16-1,-7 13 0,-10 11 0,-11 6 1,-12 7 0,-14 1 0,-10-4 1,-11-8 0,-6-10 0,-10-13 1,0-12-2,-4-16 1,2-13-1,0-18 0,1-13-1,3-13-1,-1-11 0,3-11-1,1-12-1,3-6-1,8-19 0,-11 7-4,5-21-8,6-6-22,5-6-1,-5-8-2</inkml:trace>
  <inkml:trace contextRef="#ctx0" brushRef="#br0" timeOffset="30716">2246 5074 24,'-22'11'28,"6"-5"-11,2 2-5,-4 1-3,-1 3-4,-7 2-1,-2 4-2,-7 3 1,-5 5-2,-6 3 0,-7 7-1,-8 7 1,-7 6-1,-8 8 0,-10 7 2,-5 8-2,-7 7 0,-5 6 0,-7 5 0,-5 4-2,-2 2 2,2-2 2,4 0-2,2-4 1,8-4 0,6-4 0,9-9 0,10-6 0,8-8 0,9-9-1,7-9-1,10-7-1,5-13-4,13-5-5,5-16-9,7-9-11,15-7-3</inkml:trace>
  <inkml:trace contextRef="#ctx0" brushRef="#br0" timeOffset="31324">2457 5109 4,'-6'-10'19,"-1"-2"0,7 12 2,0 0-4,0 0-2,0 0-5,10 11-2,0-2-4,8 4 0,-1 5 0,10 3-1,1 2-2,6 2 0,2 1 0,4 0 0,0-2 0,0-2 1,0-4-1,0-2 0,-4-4 0,-3-3 0,-6-1 0,-2-3-1,-6 0 1,-4-1-1,-5 0 0,-10-4 0,9 12 0,-9-2 1,-9 3-1,-3 5 1,-4 3-1,-6 4 0,-8 7 0,-7 5 2,-5 8-2,-9 7 0,-6 4 0,-6 7 0,-5 8 0,-8 5-2,-3 6 2,-7 3 0,-3 2 0,-4 0 0,-3-1 0,0 2 0,-1-5 0,2-5 0,1-6 0,4-5-1,7-8-1,7-10-1,9-7-4,2-14-14,8-12-17,13-3 1</inkml:trace>
  <inkml:trace contextRef="#ctx0" brushRef="#br0" timeOffset="31980">290 6884 12,'-11'8'30,"11"-8"-15,0 0-3,13-4-5,3 4 2,2 0-2,8 0 1,2 3 1,11 6-2,0-4 1,12 7-1,4-3-3,7 6 0,3-1-1,6 0 0,-3-1-1,0 1-1,-6-3-1,-2 0 0,-5-4 0,-8-4-1,-7-3-4,-8-4-3,-1 0-14,-4-4-17,-12-8 1</inkml:trace>
  <inkml:trace contextRef="#ctx0" brushRef="#br0" timeOffset="32650">717 6535 7,'0'-12'16,"0"12"0,10 0-3,-1-2-3,5 2-3,2 2-2,4-2-2,3 0-1,2 0-7,2 0-11,5 0-14,-9-6 2</inkml:trace>
  <inkml:trace contextRef="#ctx0" brushRef="#br0" timeOffset="32916">1096 6299 28,'10'17'40,"-10"-17"-3,12 6-17,4-1-10,-3-5-3,8 0-1,-4 0-3,4 0-1,-3-4-2,1 4-2,-1-3 0,-5-1-5,3 4 0,-7 0-4,4 0-7,-13 0-4,13-7-10,-13 7-6</inkml:trace>
  <inkml:trace contextRef="#ctx0" brushRef="#br0" timeOffset="33150">1385 6076 14,'16'-11'27,"-7"11"-4,2 0-7,4 4-5,-2 1-5,4 3 0,-1 0-3,2 0-2,-1 0-2,1-3-6,0 0-6,-2-5-13,-3-6-10</inkml:trace>
  <inkml:trace contextRef="#ctx0" brushRef="#br0" timeOffset="33384">1712 5857 23,'19'8'37,"3"2"-3,-8-1-18,-1-4-9,3-1-3,2-4-6,-1 0-2,3 0-6,-3-9-5,3-6-15,3 2-7</inkml:trace>
  <inkml:trace contextRef="#ctx0" brushRef="#br0" timeOffset="33602">2039 5517 24,'36'12'38,"-18"-2"-2,-1-2-16,4-2-9,4-1-9,3 2-11,-2-1-23,-2-6-4,1 0-2</inkml:trace>
  <inkml:trace contextRef="#ctx0" brushRef="#br0" timeOffset="33976">1138 6653 26,'14'-7'36,"-1"-9"-10,-1 13-10,-5-7-5,9 4-1,-4-3-4,7 4-3,-1-3 0,5 1-2,2 1-2,-1 0-1,7 2-3,-6-5-8,9 5-6,-6-4-11,0-7-8</inkml:trace>
  <inkml:trace contextRef="#ctx0" brushRef="#br0" timeOffset="34210">1722 6293 37,'28'8'36,"-14"-1"-10,2-3-11,5 3-11,0-4-9,-3-3-16,-1-10-14,6 3-3</inkml:trace>
  <inkml:trace contextRef="#ctx0" brushRef="#br0" timeOffset="34351">2084 6062 19,'34'-20'35,"-21"15"-10,4-2-9,3 4-8,-1-1-5,0 0-4,3 4-3,-1-5 0,5 5-3,-2-4-9,1-3-16,6 7-1</inkml:trace>
  <inkml:trace contextRef="#ctx0" brushRef="#br0" timeOffset="36847">4775 5776 19,'0'0'19,"0"0"-8,0 0 1,-11 15-3,4-4-3,-5 2 2,0 7-1,-5 2-2,1 9 0,-5 1 0,-1 11-1,-6 6-1,-3 13 0,-5 7-2,-5 11 0,-8 13 0,-6 11 2,-8 8 2,-4 7-3,-8 2 2,2 7 0,-9-4 1,4 0 3,-2-12-3,6-9-1,0-13 0,9-9-1,2-16-1,5-11-1,4-11 0,5-8 0,5-11-1,3-7 0,2-7-1,4-6 1,3-4 0,1-8 0,2-6 0,1-2 0,-1-5 0,-1-3-1,-2-4 1,-5-1 0,-5-6 0,-3-5-1,-6-4 1,-6-4 0,-5-2 0,-8-3 1,-5-1-2,-4-1 2,-5 1-2,-2 4 1,-3 1 0,-1 2 0,-1 1-1,5 3 1,2 3 0,5 9-1,6 1 1,10 9 0,4 4 0,7 6 0,11 7 0,6 4 0,5 3 0,6-1 0,5 5-1,6-4 1,4 4-1,9-7 0,-7 10-1,7-10 0,0 0 0,16 0-1,-1-4 1,-1-5-1,6-1-1,-1-7 1,1-3 1,-2-4 0,3-3 1,-6-3 0,-2-1 1,-4-2-1,-6-1 1,-3-1 1,-5-1 0,-7 2 0,-4 1-1,-6 2 2,-5 1-1,-5 4 0,-5 4 0,-4 7 1,-3 7 0,-1 8-1,-2 3 0,0 11 0,0 8 0,3 7-2,2 5 2,6 7-1,4 6 0,7 5-1,8 2 1,8 3 0,9-2-1,3-3 2,11-5-2,6-5 2,5-8-2,6-9 2,1-9-1,1-7 1,1-9-1,1-6 1,-1-5 0,0-4 0,-3-7 0,-3-1 0,0-4 1,-3-3-1,-5-3 0,-3-3-1,-6-2 1,-6-3-1,-5 0 1,-10-4-1,-6 3 0,-5 4 1,-3 4-2,-4 5 1,-1 8-3,-1 6-1,5 11-8,-4 4-14,8 11-14,8 6 0</inkml:trace>
  <inkml:trace contextRef="#ctx0" brushRef="#br0" timeOffset="55380">2954 7643 4,'0'0'12,"0"0"0,0 0-1,-10 7-2,10-7 0,0 0-1,-4 12 0,4-12 0,-4 16-2,-2-2 0,2 8-1,-4 4 0,-1 7 1,-3 4-2,1 7 1,-6 7 1,4 10-1,-3 2-1,-2 8 0,-1 6-1,1 7-1,-2 0 1,0 8 1,-2-3-2,2 3 0,-1-12-1,3-1 1,3-14-1,2-5 1,4-9-3,2-11-2,7-9-3,-6-9-7,12-8-18,-6-14-8,10 6 0</inkml:trace>
  <inkml:trace contextRef="#ctx0" brushRef="#br0" timeOffset="56378">5955 7441 2,'0'0'15,"0"0"1,0 0-5,0 0 2,0 0-1,0 0-2,0 0-1,-3 10-1,3-10-3,0 24 1,-5-9-1,5 8-1,-3 0-1,3 7 2,-4 2-1,4 7-2,-7 4 1,2 4 0,2 5 0,-1 6-2,-1 3 1,1 2-1,-1-1 1,2-1 0,-1-6-1,0-3-2,-1-8 1,-1-6-2,1-3 0,-1-11-2,1 1-1,-2-13-4,4 6-5,-7-14-11,10-4-13,-11 0 2</inkml:trace>
  <inkml:trace contextRef="#ctx0" brushRef="#br0" timeOffset="59248">3207 6142 4,'0'0'11,"0"0"0,0 0-1,0 0-3,-10-8 3,10 8 0,-12-11-1,2 2-1,-2 1 0,-6-6 0,3 2 0,-8-9-1,-1 4-1,-7-7 1,0 2-2,-7-5-2,-2-2 0,-7-3-1,-2 0 0,-5-1-1,-4 1 1,-4-1-1,-1 2 1,-3 2 0,-2 6-1,-1 3-1,-1 4 0,1 3 1,1 5-1,3 2 0,5 6 0,7 0 0,4 0 1,9 7-1,9 1 0,6-1 0,7 0 1,8-1-1,10-6-1,-9 12 1,9-12 0,10 8-1,-1-8 0,0 4 0,5-4-3,0 0 3,2-5-2,1 2 1,-2-3-1,2-1 0,-3-1 1,2 0 0,-5-3-1,0 1 1,-4-1 1,-2-1 1,-5-1 0,0-1 0,-5 1 0,-5 0 0,-2 2 0,-4 1 1,-8 2-1,-4 1 0,-3 7 2,-3-4-2,-1 9 1,-3 5-1,-1 3 2,1 7-2,3 4 0,4 7-2,3 2 2,7 7 0,5 3-3,8 2 2,8-1-1,6-1 1,9-6-1,5-5 2,6-7-1,3-11 1,2-10 1,3-10 0,3-6 0,-2-9 2,2-4 1,-4-7-1,1 1 1,-3-3-2,-1 3 1,-6-2 0,-2 2 0,-5 0 1,-3 2-2,-8 0 0,-6 4-1,-9-3 1,-4 3-2,-6 2 1,-6 3 0,-5 4-1,-1 2 0,0 9-2,0 1-2,6 14-10,-3 6-22,5 2-1,8 10-4</inkml:trace>
  <inkml:trace contextRef="#ctx0" brushRef="#br0" timeOffset="62821">4521 2111 6,'0'0'10,"-9"3"0,9-3 0,0 0-1,0 0 3,0 0-1,0 0-2,-9 0 2,9 0-2,0 0 0,9-5-1,-9 5-1,16-12 1,-7 2-2,10 2-2,-2-4 0,5 1 1,0 0-2,2 2-2,-1 0 1,2 4-1,-1 5 0,-2 0-1,-3 3 0,0 4 0,-3 1 0,-4 1 1,0 2-2,-3-2 2,-9-9-2,15 14 1,-15-14 0,10 9-1,-10-9-1,0 0 0,13 5-4,-13-5-4,0 0-10,0 0-18,0 0 0,11-7 0</inkml:trace>
  <inkml:trace contextRef="#ctx0" brushRef="#br0" timeOffset="63741">5320 2087 8,'0'0'19,"0"0"-3,0 0-1,0 0-2,0 0 0,0 0-3,11-9 0,-11 9-1,10-6-1,1 6 1,-11 0-3,22-12-1,-9 6 1,5 3-3,-2-2 0,2 2-1,1 0 0,-1 3-1,0 0 0,-1 0-1,-1 6 0,-1-1 0,-1 0 0,0 1 0,0 1 0,-3-1 0,1-1 0,-2 1 0,-10-6 0,16 11 0,-16-11 0,9 9 0,-9-9 0,0 0-1,7 11-1,-7-11-2,0 0-8,0 9-17,0-9-9,0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06:25:00.794"/>
    </inkml:context>
    <inkml:brush xml:id="br0">
      <inkml:brushProperty name="width" value="0.07938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58 49 4,'-6'-27'38,"6"27"-1,0-10-16,0 10-4,0 0-4,-13 17-4,13 9-1,-8 8-4,8 16-1,-6 12 0,6 15 0,-4 9-1,4 9-1,0 0 0,0 0-1,7-5-1,-2-11-1,4-10-1,-2-17-3,6-12-8,-7-16-14,2-14-11,2-10-1</inkml:trace>
  <inkml:trace contextRef="#ctx0" brushRef="#br0" timeOffset="297">293 230 3,'32'-106'33,"-16"67"-7,-4 6-2,4 12-5,-8 2-5,4 13 0,-12 6-5,14 8-1,-9 10-2,1 14-2,-3 12 0,2 13-2,-2 11 0,2 11-1,-5 10 0,4 3-1,-1 2-1,-3-6-1,6-4-2,-6-14-3,7-5-8,-7-17-15,3-12-9,2-10-2</inkml:trace>
  <inkml:trace contextRef="#ctx0" brushRef="#br0" timeOffset="624">3 659 14,'-4'-33'38,"17"15"-6,13-5-11,16 3-4,7-6-5,11 3-7,5 3-6,2 2-20,-2 1-16,4 6-2,-12 3 0</inkml:trace>
  <inkml:trace contextRef="#ctx0" brushRef="#br0" timeOffset="921">800 588 16,'30'-12'40,"-18"12"-2,-12 0-7,12 0-20,-1 4-4,-11-4-1,15 19-4,-9-4-1,1 5 0,1 4-1,1 3 1,1-3-1,2 1 1,2-3 0,3-4 0,2-8-1,2-5 1,4-10-1,3-8 0,0-4 1,2-6-2,-2-5 0,-3-1 1,-3-2 1,-3 1-1,-5-3 2,-5 8-2,-2 1 2,-4 5 0,-3 6-1,0 13 0,0 0 0,0 12 0,0 13-1,4 9 0,-1 8-2,2 4-2,8 8-5,-3-7-13,7-6-17,6-6-2,-1-13-1</inkml:trace>
  <inkml:trace contextRef="#ctx0" brushRef="#br0" timeOffset="1389">1455-1 3,'0'11'40,"6"4"1,-6 5-6,0-5-19,3 10-4,-3-2-5,8 9-2,-4 4-2,3 8-2,0 4 0,2 7-2,-1 5 1,0 2 0,0-2 0,1 0 0,0-8 0,1-5 0,-3-8 0,3-9 2,-1-9-2,0-7 1,1-6 0,0-8 1,0-7-1,0-6-1,-1-7 2,1-2-2,2-6 2,1-1-2,2-1 2,3 3-2,-2 4 1,3 6 2,0 5-2,1 7 0,-1 5 0,3 9 1,-4 3-2,3 2 1,-1 6-2,-1 0 0,0 7-2,-5-2-3,4 6-4,-12-6-7,5 1-26,-5 2 2,-3-7-4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06:25:02.744"/>
    </inkml:context>
    <inkml:brush xml:id="br0">
      <inkml:brushProperty name="width" value="0.07938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0 173 9,'32'-29'40,"-15"13"1,0-4-2,-3-3-27,13 4-2,0-4-3,8 8-4,-2-1 0,3 7-1,0 5-1,-2 8 0,-4 11-1,-2 10 2,-7 10-1,-8 9-1,-4 9 1,-9 8-1,-7 1 0,-7 0 1,-5-6-2,-6-4-1,0-7-1,-6-9-4,6-3-13,-4-9-21,2-8 2,4 2-5</inkml:trace>
  <inkml:trace contextRef="#ctx0" brushRef="#br0" timeOffset="359">67 1046 1,'0'11'41,"0"-11"2,0 0 0,0 0-20,0 0-10,0 0-2,17 14-3,-17-14-4,17 9-1,-17-9-3,14 7-4,-14-7-19,9 9-19,-9-9-3,-12-3 2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06:32:53.77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61 0 2,'0'0'7,"0"0"0,0 0 1,0 0 1,0 0-2,0 0 0,0 0 0,0 0 2,0 0-1,0 0 0,0 0 1,0 0 0,0 0-1,0 0 0,0 0 0,0 0 0,0 0-2,0 0-1,0 0 0,0 0 0,0 0-3,0 0 0,0 0-3,0 0-3,0 0-13,-19 43-21,0 9-3,-4 6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06:32:43.56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322 2732 7,'-21'9'31,"11"-9"-15,10 0 0,-13 0-6,13 0-2,0 0-1,3-9-3,3-2 2,8 0-1,5-8-1,10-5 1,6-9 3,12-6-3,9-9 0,14-7-1,12-10 3,20-8-3,12-10-2,14-6 0,15-9-1,15-4 0,10-4-1,12-4 1,9-1-1,4 2-1,5 1 2,5 5-1,-3 4 1,1 5 0,-3 4 0,-2 6 0,-7 7-1,-5 6 2,-9 7-1,-7 7 0,-14 7 0,-10 8 0,-20 8 0,-16 8 1,-23 5-1,-17 8 1,-21 3-1,-16 6-1,-18 4-1,-13 0-3,-14 3-14,-10 1-24,-10-4 0,-7 5-4</inkml:trace>
  <inkml:trace contextRef="#ctx0" brushRef="#br0" timeOffset="951">439 2362 12,'17'-6'30,"-3"-7"-6,-14 13-6,0 0-5,0 0-3,-9 17-2,-5 1-1,-6 6-1,-4 8-4,-7 8 0,-2 7 1,-6 3-1,0 9 1,-3-1-1,3 2 3,1-4-3,2-2 0,4-8 0,4-4 0,6-9 0,6-8 0,8-7 0,8-7-1,0-11 0,19 0 0,3-12-1,9-2 1,9-5 0,8-2-1,7-4 1,5-1 0,6-3-1,1 2 1,3-1-1,1 0 0,-7 1 1,-4 3-1,-5 0 1,-9 4 0,-7 2 0,-6 4 0,-12 1 0,-8 4 0,-7 0 0,-6 9 0,-14-16 2,-5 7-2,-6-3 0,-9-2 0,-4-3 0,-5-4-1,-3-2 1,-3-3 0,-1-3 0,0-1-1,3 0 0,4-1 0,5 4-1,2 4-2,11 9-11,2 5-23,9 3-4,14 6-3,0 0 0</inkml:trace>
  <inkml:trace contextRef="#ctx0" brushRef="#br0" timeOffset="2293">5281-8 22,'3'-11'27,"-3"11"-3,0 0-6,0 0-4,0 0-4,-7 11-1,-4-4-3,5 9-2,-5 3-1,2 10-1,-5 6 1,3 9 0,-4 9-1,1 10 0,0 7-1,-2 9 0,-2 3 0,-2 4 0,-2 0 0,-1 0 0,-2-6-1,1-4 1,1-9 1,2-9-1,3-13 1,3-7-1,4-11 0,6-8 1,5-19 0,0 0-1,15 4 0,6-12 0,7-5 0,7-2-1,8-3 1,8 1-1,6 0 0,4 4 1,1 0-1,2 3 0,-3 3 0,-3 3 1,-7 4-1,-7-4 0,-8 4 1,-7 0-1,-10 4 0,-7-4 0,-12 0 0,0 0-1,0 0-2,-12 0-2,12 0-8,-20 0-26,8-5-3,2-2 0</inkml:trace>
  <inkml:trace contextRef="#ctx0" brushRef="#br0" timeOffset="4571">6285 580 23,'-14'-5'25,"3"2"-4,-1 3-6,-7 0-3,1 5-3,-7 0-2,1 5-2,-4 0 2,1 6-3,-2 0-1,3 5 0,0 4-1,4 4 1,2 2-2,3 2 0,7 1 1,5 0-2,5 2 2,0-3 0,9-5-2,5-3 0,1-4 1,6-6 0,0-4-1,4-6 0,3-5 1,2-6-1,4-4 1,0-3-1,1-5 1,2 0 1,-2-4-2,1-1 3,-5-3-2,-2-3 1,-3-2-1,-4 0 1,-9-3-1,-6 1-1,-7-2 1,-11 2-1,-9 3-1,-8 4 0,-4 9-2,-8 5-2,2 15-7,-8 5-14,5 12-14,5 14-1</inkml:trace>
  <inkml:trace contextRef="#ctx0" brushRef="#br0" timeOffset="5335">6962 565 7,'21'-7'37,"-21"7"3,0 0-21,0 0-4,0 0-2,-11 3-5,-6 3-2,-2 6-2,-7 2-2,-3 4 0,-3 4-1,0 6 0,0 3 0,0 2 0,4 2 0,5 2-1,7-2 0,4-2 0,7-3 1,5-3-2,7-7 2,7-6-2,3-4 2,4-6-1,4-4 0,2 0 0,0-9 0,-2 1 0,2-3 0,-6 0 0,-4 0 0,-3 1 0,-10 1 0,-4 9 0,-6-15 0,-6 11 0,-2 1 0,-3-1 1,0 4-1,2-4 0,4 4 0,11 0 1,0 0 0,0 0 0,17 0 0,2 0 0,4 8 0,4 0 0,0 4 0,-1 2 0,-2 2 0,-1 1-1,-3-1 0,-4 2 0,-3-1 0,-4-3 0,-2 0 0,-2-3-1,-1-1 0,-4-10-1,0 15-3,0-15-5,0 0-14,0 0-18,0 0-1,0 0 2</inkml:trace>
  <inkml:trace contextRef="#ctx0" brushRef="#br0" timeOffset="6193">7488 568 13,'20'-10'35,"-9"1"-10,-11 9-2,0 0-6,12 0-2,-12 0-7,0 0-1,-17 13 1,10-2-4,-7 2-1,1 4-1,-4 4 0,0 3 0,-1 5 0,0 4 0,1 2-1,1 1 0,4 0 0,2 0-1,3-2 1,4-2-1,3-4 0,10-2 0,0-4-1,3-4 1,5-5 0,0-3 0,4-5-1,1-5 1,1 0 0,1-9-1,2-2 1,-3-3 0,0-1-1,-3 1 1,-4-2 0,-3 1 0,-6 0 0,-8 1 1,0 1-2,-11 3 2,-2 0-1,-3 4 1,-3 1-1,-1 5 1,3-3-2,-1 3 2,6 3-1,2-3 0,10 0 1,0 0-1,0 13 0,10-8 0,5 2 1,5 1-1,1 0 1,4 5-1,0-1 1,1 3-1,-3 0 1,-2 1-1,-4 2 1,-3 1-1,-3 1 0,-3-1 0,-8 1 0,0-2 0,0-1-1,-8 0 0,1-3-2,-2-6-4,9 1-18,0-9-17,0 0 0,-10-9-1</inkml:trace>
  <inkml:trace contextRef="#ctx0" brushRef="#br0" timeOffset="7254">7935 725 14,'7'-13'24,"7"-2"-4,-4 10-1,-7-5-2,7 6-1,-10 4-2,13-10-2,-13 10-1,0 0-4,5-13 0,-5 13-2,0 0-1,0 0 0,0 0-2,-13 11 0,8 0 0,-2 4 0,1 6-1,-4 7-1,-1 3 0,2 2-1,2 2 0,0 1-2,2-2 2,-2-4-3,4-2 0,3-8-2,3 1-3,-8-12-16,5-9-18,-3 13 0,3-13 0</inkml:trace>
  <inkml:trace contextRef="#ctx0" brushRef="#br0" timeOffset="7706">8254 657 7,'12'9'37,"-2"11"2,-15-2-8,-6-2-20,-1 7-4,-6-1-2,-2 6-3,-1 2 0,-2 2-1,-1 0 2,3 0-3,2-4 2,3-4-2,2-4 0,5-4 1,2-7 0,7-9-1,0 0 1,0 0-1,10-21 1,2 4 0,3-6-1,5-6 1,5-5-2,1-1 2,0-5-1,2 2 1,-1 0 0,-2 2-1,-3 3 1,-1 8 0,-6 5 0,-2 9 0,-1 11 0,-2 3 1,-1 11-1,-2 5 0,-1 9 0,0 6 1,0 4-1,0 2 0,3-1 0,0 0-1,1-4 1,4-3-1,1-7 0,2-6 0,-1-6 0,3-9 0,-19-4 2,0 0 0,0 0 0,0 0 1,46-19-2,-46 19 2,0 0-2,0 0 1,32-57-2,-32 57 0,0 0 0,18-57 0,-18 57 0,0 0-1,13-56-1,-13 56-1,0 0-4,11-51-5,-11 51-20,0 0-11,0 0-1,0 0 1</inkml:trace>
  <inkml:trace contextRef="#ctx0" brushRef="#br0" timeOffset="8876">9055 650 22,'0'0'43,"0"0"-2,42-9-17,-42 9-6,0 0-8,0 0-2,0 0-4,0 0 0,0 0-2,0 0 0,0 0 0,0 0 0,-46 41-1,46-41 1,0 0-1,-61 58-1,61-58 1,-42 46-1,42-46 1,-36 50-1,36-50 0,-25 48-1,25-48 1,-5 43-1,5-43 0,0 0 0,34 43 0,-34-43 0,51 13 0,-51-13 1,67 0-1,-67 0 1,76-13-2,-76 13 2,75-19 0,-75 19 0,62-22 2,-62 22-1,43-20 0,-43 20 0,0 0 1,0 0-1,0 0 0,0 0 1,0 0-2,0 0 0,0 0 0,0 0-1,-49-34 0,49 34 0,0 0-1,0 0 1,0 0 0,0 0 0,0 0 0,0 0-1,0 0 4,0 0-1,0 0 2,0 0-2,44 25 1,-44-25-1,0 0 1,20 42-1,-20-42 0,0 0 0,0 64-1,0-64 0,-12 50-1,12-50 1,-16 52-1,16-52 0,-19 49-2,19-49-1,-17 47-9,17-47-19,0 0-12,-16 47-1,16-47-1</inkml:trace>
  <inkml:trace contextRef="#ctx0" brushRef="#br0" timeOffset="18829">9123 709 2,'0'0'7,"0"0"0,0 0-1,0 0-1,0 0 1,0 0-2,0 0-1,-26-41 1,26 41 0,0 0 0,0 0 0,0 0 0,0 0-2,0 0 1,0 0 0,0 0-1,0 0 0,0 0 0,0 0 0,0 0-1,0 0 2,0 0 0,0 0-1,0 0 0,0 0 1,0 0-1,0 0 0,0 0 0,0 0 0,42-40 0,-42 40 1,0 0-1,0 0 0,0 0 1,0 0-1,0 0 0,42-23-1,-42 23 0,0 0 0,0 0 0,0 0-1,0 0 1,45-18-1,-45 18 0,0 0 0,0 0 3,0 0-1,0 0-1,43-11 1,-43 11 0,0 0-1,0 0 0,0 0 1,0 0-2,0 0 0,0 0 0,45-5 0,-45 5 0,0 0 0,0 0 1,0 0-1,0 0 0,0 0 0,0 0 0,0 0 0,42-4 0,-42 4 1,0 0-1,0 0 0,0 0 0,0 0 0,0 0 0,0 0 1,0 0-1,0 0 0,0 0 1,0 0-1,0 0 1,0 0-1,0 0 1,0 0-1,0 0 0,0 0 0,0 0 1,0 0-1,0 0 0,0 0-1,0 0-2,0 0-1,0 0-6,0 0-9,0 0-18,0 0 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06:32:53.77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61 0 2,'0'0'7,"0"0"0,0 0 1,0 0 1,0 0-2,0 0 0,0 0 0,0 0 2,0 0-1,0 0 0,0 0 1,0 0 0,0 0-1,0 0 0,0 0 0,0 0 0,0 0-2,0 0-1,0 0 0,0 0 0,0 0-3,0 0 0,0 0-3,0 0-3,0 0-13,-19 43-21,0 9-3,-4 6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06:32:43.560"/>
    </inkml:context>
    <inkml:brush xml:id="br0">
      <inkml:brushProperty name="width" value="0.10583" units="cm"/>
      <inkml:brushProperty name="height" value="0.10583" units="cm"/>
      <inkml:brushProperty name="color" value="#C00000"/>
      <inkml:brushProperty name="fitToCurve" value="1"/>
    </inkml:brush>
  </inkml:definitions>
  <inkml:trace contextRef="#ctx0" brushRef="#br0">322 2730 7,'-21'9'31,"11"-9"-15,10 0 0,-13 0-6,13 0-2,0 0-1,3-9-3,3-2 2,8 0-1,5-8-1,10-5 1,6-9 3,12-6-3,9-9 0,14-7-1,12-10 3,20-8-3,12-9-2,14-7 0,15-9-1,15-4 0,10-4-1,12-4 1,9-1-1,4 2-1,5 1 2,5 5-1,-3 4 1,1 5 0,-3 4 0,-2 6 0,-7 7-1,-5 6 2,-9 8-1,-7 6 0,-14 7 0,-10 8 0,-20 8 0,-16 8 1,-23 5-1,-17 8 1,-21 3-1,-15 6-1,-19 4-1,-13 0-3,-14 3-14,-11 1-24,-9-4 0,-7 5-4</inkml:trace>
  <inkml:trace contextRef="#ctx0" brushRef="#br0" timeOffset="951">439 2360 12,'17'-6'30,"-3"-7"-6,-14 13-6,0 0-5,0 0-3,-9 17-2,-5 1-1,-6 6-1,-4 8-4,-7 8 0,-2 7 1,-6 3-1,0 9 1,-3-1-1,3 2 3,1-4-3,2-2 0,4-8 0,4-4 0,6-9 0,6-8 0,8-7 0,8-7-1,0-11 0,19 0 0,3-12-1,9-2 1,9-5 0,8-2-1,7-4 1,5-1 0,6-3-1,1 2 1,3-1-1,1 0 0,-7 1 1,-4 3-1,-5 0 1,-9 4 0,-7 2 0,-6 4 0,-12 1 0,-8 4 0,-7 0 0,-6 9 0,-14-16 2,-5 7-2,-6-3 0,-9-2 0,-4-3 0,-5-4-1,-3-2 1,-3-3 0,-1-3 0,0-1-1,3 0 0,4-1 0,5 4-1,2 4-2,11 9-11,2 5-23,9 3-4,14 6-3,0 0 0</inkml:trace>
  <inkml:trace contextRef="#ctx0" brushRef="#br0" timeOffset="2293">5282-8 22,'3'-11'27,"-3"11"-3,0 0-6,0 0-4,0 0-4,-7 11-1,-4-4-3,5 9-2,-5 3-1,2 10-1,-5 6 1,3 9 0,-4 9-1,1 10 0,0 7-1,-2 9 0,-2 3 0,-2 4 0,-2 0 0,-1 0 0,-2-7-1,1-3 1,1-9 1,2-9-1,3-13 1,3-7-1,4-11 0,6-8 1,5-19 0,0 0-1,15 4 0,6-12 0,7-5 0,7-2-1,8-3 1,8 1-1,6 0 0,4 4 1,1 0-1,2 3 0,-3 3 0,-3 3 1,-7 4-1,-7-4 0,-8 4 1,-7 0-1,-10 4 0,-7-4 0,-12 0 0,0 0-1,0 0-2,-12 0-2,12 0-8,-20 0-26,8-5-3,2-2 0</inkml:trace>
  <inkml:trace contextRef="#ctx0" brushRef="#br0" timeOffset="4571">6286 580 23,'-14'-5'25,"3"2"-4,-1 3-6,-7 0-3,1 5-3,-7 0-2,1 5-2,-4 0 2,1 6-3,-2 0-1,3 5 0,0 4-1,4 4 1,2 2-2,3 1 0,7 2 1,5 0-2,5 2 2,0-3 0,9-5-2,5-3 0,1-4 1,6-6 0,0-4-1,4-6 0,3-5 1,2-6-1,4-4 1,0-3-1,1-5 1,2 0 1,-2-4-2,1-1 3,-5-3-2,-2-3 1,-3-2-1,-4 0 1,-9-2-1,-6 0-1,-7-2 1,-11 2-1,-9 3-1,-8 4 0,-4 9-2,-8 5-2,2 15-7,-8 5-14,5 12-14,5 14-1</inkml:trace>
  <inkml:trace contextRef="#ctx0" brushRef="#br0" timeOffset="5335">6963 565 7,'21'-7'37,"-21"7"3,0 0-21,0 0-4,0 0-2,-11 3-5,-6 3-2,-2 6-2,-7 2-2,-3 4 0,-3 4-1,0 6 0,0 3 0,0 2 0,4 1 0,5 3-1,7-2 0,4-2 0,7-3 1,5-3-2,7-7 2,7-6-2,3-4 2,4-6-1,4-4 0,2 0 0,0-9 0,-2 1 0,2-3 0,-6 0 0,-4 0 0,-3 1 0,-10 1 0,-4 9 0,-6-15 0,-6 11 0,-2 1 0,-3-1 1,0 4-1,2-4 0,4 4 0,11 0 1,0 0 0,0 0 0,17 0 0,2 0 0,4 8 0,4 0 0,0 4 0,-1 2 0,-2 2 0,-1 1-1,-3-1 0,-4 2 0,-3-1 0,-4-3 0,-2 0 0,-2-3-1,-1-1 0,-4-10-1,0 15-3,0-15-5,0 0-14,0 0-18,0 0-1,0 0 2</inkml:trace>
  <inkml:trace contextRef="#ctx0" brushRef="#br0" timeOffset="6193">7489 568 13,'20'-10'35,"-9"1"-10,-11 9-2,0 0-6,12 0-2,-12 0-7,0 0-1,-17 13 1,10-2-4,-7 2-1,1 4-1,-4 4 0,0 3 0,-1 5 0,0 4 0,1 2-1,1 0 0,4 1 0,2 0-1,3-2 1,4-2-1,3-4 0,10-2 0,0-4-1,3-4 1,5-5 0,0-3 0,4-5-1,1-5 1,1 0 0,1-9-1,2-2 1,-3-3 0,0-1-1,-3 1 1,-4-2 0,-3 1 0,-6 0 0,-8 1 1,0 1-2,-11 3 2,-2 0-1,-3 4 1,-3 1-1,-1 5 1,3-3-2,-1 3 2,6 3-1,2-3 0,10 0 1,0 0-1,0 13 0,10-8 0,5 2 1,5 1-1,1 0 1,4 5-1,0-1 1,1 3-1,-3 0 1,-2 1-1,-4 2 1,-3 1-1,-3 1 0,-3-1 0,-8 1 0,0-2 0,0-1-1,-8 0 0,1-3-2,-2-6-4,9 1-18,0-9-17,0 0 0,-10-9-1</inkml:trace>
  <inkml:trace contextRef="#ctx0" brushRef="#br0" timeOffset="7254">7936 725 14,'7'-13'24,"7"-2"-4,-4 10-1,-7-5-2,7 6-1,-10 4-2,13-10-2,-13 10-1,0 0-4,5-13 0,-5 13-2,0 0-1,0 0 0,0 0-2,-13 11 0,8 0 0,-2 4 0,1 6-1,-4 7-1,-1 2 0,2 3-1,2 2 0,0 1-2,2-2 2,-2-4-3,4-2 0,3-8-2,3 1-3,-8-12-16,5-9-18,-3 13 0,3-13 0</inkml:trace>
  <inkml:trace contextRef="#ctx0" brushRef="#br0" timeOffset="7706">8255 657 7,'12'9'37,"-2"11"2,-15-2-8,-6-2-20,-1 7-4,-6-2-2,-2 7-3,-1 2 0,-2 2-1,-1 0 2,3 0-3,2-4 2,3-4-2,2-4 0,5-4 1,2-7 0,7-9-1,0 0 1,0 0-1,10-21 1,2 4 0,3-6-1,5-6 1,5-5-2,1-1 2,0-5-1,2 2 1,-1 1 0,-2 1-1,-3 3 1,-1 8 0,-6 5 0,-2 9 0,-1 11 0,-2 3 1,-1 11-1,-2 5 0,-1 9 0,0 6 1,0 4-1,0 1 0,3 0 0,0 0-1,1-4 1,4-3-1,1-7 0,2-6 0,-1-6 0,3-9 0,-19-4 2,0 0 0,0 0 0,0 0 1,46-19-2,-46 19 2,0 0-2,0 0 1,32-57-2,-32 57 0,0 0 0,18-57 0,-18 57 0,0 0-1,13-56-1,-13 56-1,0 0-4,11-51-5,-11 51-20,0 0-11,0 0-1,0 0 1</inkml:trace>
  <inkml:trace contextRef="#ctx0" brushRef="#br0" timeOffset="8876">9056 650 22,'0'0'43,"0"0"-2,42-9-17,-42 9-6,0 0-8,0 0-2,0 0-4,0 0 0,0 0-2,0 0 0,0 0 0,0 0 0,-46 41-1,46-41 1,0 0-1,-61 58-1,61-58 1,-42 45-1,42-45 1,-36 50-1,36-50 0,-25 48-1,25-48 1,-5 43-1,5-43 0,0 0 0,34 43 0,-34-43 0,51 13 0,-51-13 1,67 0-1,-67 0 1,76-13-2,-76 13 2,75-19 0,-75 19 0,62-22 2,-62 22-1,43-20 0,-43 20 0,0 0 1,0 0-1,0 0 0,0 0 1,0 0-2,0 0 0,0 0 0,0 0-1,-49-34 0,49 34 0,0 0-1,0 0 1,0 0 0,0 0 0,0 0 0,0 0-1,0 0 4,0 0-1,0 0 2,0 0-2,44 25 1,-44-25-1,0 0 1,20 42-1,-20-42 0,0 0 0,0 64-1,0-64 0,-12 50-1,12-50 1,-16 52-1,16-52 0,-19 49-2,19-49-1,-17 47-9,17-47-19,0 0-12,-16 47-1,16-47-1</inkml:trace>
  <inkml:trace contextRef="#ctx0" brushRef="#br0" timeOffset="18829">9124 709 2,'0'0'7,"0"0"0,0 0-1,0 0-1,0 0 1,0 0-2,0 0-1,-26-41 1,26 41 0,0 0 0,0 0 0,0 0 0,0 0-2,0 0 1,0 0 0,0 0-1,0 0 0,0 0 0,0 0 0,0 0-1,0 0 2,0 0 0,0 0-1,0 0 0,0 0 1,0 0-1,0 0 0,0 0 0,0 0 0,42-40 0,-42 40 1,0 0-1,0 0 0,0 0 1,0 0-1,0 0 0,42-23-1,-42 23 0,0 0 0,0 0 0,0 0-1,0 0 1,45-18-1,-45 18 0,0 0 0,0 0 3,0 0-1,0 0-1,43-11 1,-43 11 0,0 0-1,0 0 0,0 0 1,0 0-2,0 0 0,0 0 0,45-5 0,-45 5 0,0 0 0,0 0 1,0 0-1,0 0 0,0 0 0,0 0 0,0 0 0,42-4 0,-42 4 1,0 0-1,0 0 0,0 0 0,0 0 0,0 0 0,0 0 1,0 0-1,0 0 0,0 0 1,0 0-1,0 0 1,0 0-1,0 0 1,0 0-1,0 0 0,0 0 0,0 0 1,0 0-1,0 0 0,0 0-1,0 0-2,0 0-1,0 0-6,0 0-9,0 0-18,0 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1D7527-AA40-4859-BF35-28E9D410CEB4}" type="datetimeFigureOut">
              <a:rPr lang="en-SG" smtClean="0"/>
              <a:t>9/10/2020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477FEE-25C2-4045-8875-81855704258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18559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6DB6FC-8410-4F17-B0D5-302272F1416B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8565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80EE98-44BB-4649-B511-96C46FE572B3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4692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80EE98-44BB-4649-B511-96C46FE572B3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7126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80EE98-44BB-4649-B511-96C46FE572B3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0706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80EE98-44BB-4649-B511-96C46FE572B3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84076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80EE98-44BB-4649-B511-96C46FE572B3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3996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80EE98-44BB-4649-B511-96C46FE572B3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8857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2CEC75-45A9-457B-A138-3C04FEDAA0AC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25618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2CEC75-45A9-457B-A138-3C04FEDAA0AC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01536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2CEC75-45A9-457B-A138-3C04FEDAA0AC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38226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2CEC75-45A9-457B-A138-3C04FEDAA0AC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3221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6DB6FC-8410-4F17-B0D5-302272F1416B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95565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2CEC75-45A9-457B-A138-3C04FEDAA0AC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77001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2CEC75-45A9-457B-A138-3C04FEDAA0AC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61423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2CEC75-45A9-457B-A138-3C04FEDAA0AC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9272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2CEC75-45A9-457B-A138-3C04FEDAA0AC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33259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2CEC75-45A9-457B-A138-3C04FEDAA0AC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14834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2CEC75-45A9-457B-A138-3C04FEDAA0AC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55195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2CEC75-45A9-457B-A138-3C04FEDAA0AC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13820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D944BD-AC3A-438C-B829-BD02FC8024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8930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C0FCDA-07B1-4F9D-B4B9-C0484A54AC00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41133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C0FCDA-07B1-4F9D-B4B9-C0484A54AC00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7542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6EB652-23D2-4CBA-AD96-C7F0B6B1499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36617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C0FCDA-07B1-4F9D-B4B9-C0484A54AC00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7916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C0FCDA-07B1-4F9D-B4B9-C0484A54AC00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02744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C0FCDA-07B1-4F9D-B4B9-C0484A54AC00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27910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C0FCDA-07B1-4F9D-B4B9-C0484A54AC00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02767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6EB652-23D2-4CBA-AD96-C7F0B6B1499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196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80EE98-44BB-4649-B511-96C46FE572B3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7307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6DB6FC-8410-4F17-B0D5-302272F1416B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1240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80EE98-44BB-4649-B511-96C46FE572B3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2294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80EE98-44BB-4649-B511-96C46FE572B3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7977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80EE98-44BB-4649-B511-96C46FE572B3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2509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80EE98-44BB-4649-B511-96C46FE572B3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5432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8166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275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6264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4176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/>
                </a:solidFill>
              </a:defRPr>
            </a:lvl1pPr>
            <a:lvl2pPr>
              <a:buNone/>
              <a:defRPr sz="3600">
                <a:solidFill>
                  <a:schemeClr val="bg1"/>
                </a:solidFill>
              </a:defRPr>
            </a:lvl2pPr>
            <a:lvl3pPr>
              <a:buNone/>
              <a:defRPr sz="3600">
                <a:solidFill>
                  <a:schemeClr val="bg1"/>
                </a:solidFill>
              </a:defRPr>
            </a:lvl3pPr>
            <a:lvl4pPr>
              <a:buNone/>
              <a:defRPr sz="3600">
                <a:solidFill>
                  <a:schemeClr val="bg1"/>
                </a:solidFill>
              </a:defRPr>
            </a:lvl4pPr>
            <a:lvl5pPr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340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0378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115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4125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183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347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341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1pPr>
            <a:lvl2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2pPr>
            <a:lvl3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3pPr>
            <a:lvl4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4pPr>
            <a:lvl5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157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5742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6279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7018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2693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/>
                </a:solidFill>
              </a:defRPr>
            </a:lvl1pPr>
            <a:lvl2pPr>
              <a:buNone/>
              <a:defRPr sz="3600">
                <a:solidFill>
                  <a:schemeClr val="bg1"/>
                </a:solidFill>
              </a:defRPr>
            </a:lvl2pPr>
            <a:lvl3pPr>
              <a:buNone/>
              <a:defRPr sz="3600">
                <a:solidFill>
                  <a:schemeClr val="bg1"/>
                </a:solidFill>
              </a:defRPr>
            </a:lvl3pPr>
            <a:lvl4pPr>
              <a:buNone/>
              <a:defRPr sz="3600">
                <a:solidFill>
                  <a:schemeClr val="bg1"/>
                </a:solidFill>
              </a:defRPr>
            </a:lvl4pPr>
            <a:lvl5pPr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127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hoo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/>
                </a:solidFill>
              </a:defRPr>
            </a:lvl1pPr>
            <a:lvl2pPr>
              <a:buNone/>
              <a:defRPr sz="3600">
                <a:solidFill>
                  <a:schemeClr val="bg1"/>
                </a:solidFill>
              </a:defRPr>
            </a:lvl2pPr>
            <a:lvl3pPr>
              <a:buNone/>
              <a:defRPr sz="3600">
                <a:solidFill>
                  <a:schemeClr val="bg1"/>
                </a:solidFill>
              </a:defRPr>
            </a:lvl3pPr>
            <a:lvl4pPr>
              <a:buNone/>
              <a:defRPr sz="3600">
                <a:solidFill>
                  <a:schemeClr val="bg1"/>
                </a:solidFill>
              </a:defRPr>
            </a:lvl4pPr>
            <a:lvl5pPr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508000" y="457201"/>
            <a:ext cx="497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 smtClean="0">
                <a:solidFill>
                  <a:srgbClr val="FFFF00"/>
                </a:solidFill>
              </a:rPr>
              <a:t>Kahoot</a:t>
            </a:r>
            <a:r>
              <a:rPr lang="en-US" sz="4400" b="1" dirty="0" smtClean="0">
                <a:solidFill>
                  <a:srgbClr val="FFFF00"/>
                </a:solidFill>
              </a:rPr>
              <a:t> Quiz</a:t>
            </a:r>
            <a:endParaRPr lang="en-US" sz="4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9568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8580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951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9479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926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672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3023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1" y="304800"/>
            <a:ext cx="11488847" cy="6172200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554180" y="3810001"/>
            <a:ext cx="751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</a:rPr>
              <a:t>Prerequisites</a:t>
            </a:r>
            <a:r>
              <a:rPr lang="en-US" sz="1400" b="1" baseline="0" dirty="0" smtClean="0">
                <a:solidFill>
                  <a:schemeClr val="bg1">
                    <a:lumMod val="50000"/>
                  </a:schemeClr>
                </a:solidFill>
              </a:rPr>
              <a:t> LOs: OOP, Java, Exception Handling …</a:t>
            </a:r>
            <a:endParaRPr 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5443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68153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9220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1456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4876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058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84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/>
                </a:solidFill>
              </a:defRPr>
            </a:lvl1pPr>
            <a:lvl2pPr>
              <a:buNone/>
              <a:defRPr sz="3600">
                <a:solidFill>
                  <a:schemeClr val="bg1"/>
                </a:solidFill>
              </a:defRPr>
            </a:lvl2pPr>
            <a:lvl3pPr>
              <a:buNone/>
              <a:defRPr sz="3600">
                <a:solidFill>
                  <a:schemeClr val="bg1"/>
                </a:solidFill>
              </a:defRPr>
            </a:lvl3pPr>
            <a:lvl4pPr>
              <a:buNone/>
              <a:defRPr sz="3600">
                <a:solidFill>
                  <a:schemeClr val="bg1"/>
                </a:solidFill>
              </a:defRPr>
            </a:lvl4pPr>
            <a:lvl5pPr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829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527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4161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046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71794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9221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250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32658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2591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5340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471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774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94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42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264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848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388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bg1">
              <a:lumMod val="8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060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398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621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wmf"/><Relationship Id="rId11" Type="http://schemas.openxmlformats.org/officeDocument/2006/relationships/image" Target="../media/image19.wmf"/><Relationship Id="rId5" Type="http://schemas.openxmlformats.org/officeDocument/2006/relationships/image" Target="../media/image10.png"/><Relationship Id="rId10" Type="http://schemas.openxmlformats.org/officeDocument/2006/relationships/image" Target="../media/image18.wmf"/><Relationship Id="rId4" Type="http://schemas.openxmlformats.org/officeDocument/2006/relationships/image" Target="../media/image11.png"/><Relationship Id="rId9" Type="http://schemas.openxmlformats.org/officeDocument/2006/relationships/image" Target="../media/image17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13" Type="http://schemas.microsoft.com/office/2007/relationships/hdphoto" Target="../media/hdphoto1.wdp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wmf"/><Relationship Id="rId11" Type="http://schemas.openxmlformats.org/officeDocument/2006/relationships/image" Target="../media/image19.wmf"/><Relationship Id="rId5" Type="http://schemas.openxmlformats.org/officeDocument/2006/relationships/image" Target="../media/image10.png"/><Relationship Id="rId15" Type="http://schemas.openxmlformats.org/officeDocument/2006/relationships/image" Target="../media/image32.emf"/><Relationship Id="rId10" Type="http://schemas.openxmlformats.org/officeDocument/2006/relationships/image" Target="../media/image18.wmf"/><Relationship Id="rId4" Type="http://schemas.openxmlformats.org/officeDocument/2006/relationships/image" Target="../media/image11.png"/><Relationship Id="rId9" Type="http://schemas.openxmlformats.org/officeDocument/2006/relationships/image" Target="../media/image17.wmf"/><Relationship Id="rId14" Type="http://schemas.openxmlformats.org/officeDocument/2006/relationships/customXml" Target="../ink/ink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19.xml"/><Relationship Id="rId3" Type="http://schemas.openxmlformats.org/officeDocument/2006/relationships/customXml" Target="../ink/ink14.xml"/><Relationship Id="rId7" Type="http://schemas.openxmlformats.org/officeDocument/2006/relationships/customXml" Target="../ink/ink16.xml"/><Relationship Id="rId12" Type="http://schemas.openxmlformats.org/officeDocument/2006/relationships/image" Target="NULL"/><Relationship Id="rId2" Type="http://schemas.openxmlformats.org/officeDocument/2006/relationships/notesSlide" Target="../notesSlides/notesSlide4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customXml" Target="../ink/ink18.xml"/><Relationship Id="rId5" Type="http://schemas.openxmlformats.org/officeDocument/2006/relationships/customXml" Target="../ink/ink15.xml"/><Relationship Id="rId15" Type="http://schemas.openxmlformats.org/officeDocument/2006/relationships/customXml" Target="../ink/ink20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17.xml"/><Relationship Id="rId1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customXml" Target="../ink/ink24.xml"/><Relationship Id="rId7" Type="http://schemas.openxmlformats.org/officeDocument/2006/relationships/customXml" Target="../ink/ink2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customXml" Target="../ink/ink25.xml"/><Relationship Id="rId4" Type="http://schemas.openxmlformats.org/officeDocument/2006/relationships/image" Target="../media/image4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customXml" Target="../ink/ink27.xml"/><Relationship Id="rId7" Type="http://schemas.openxmlformats.org/officeDocument/2006/relationships/customXml" Target="../ink/ink2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5" Type="http://schemas.openxmlformats.org/officeDocument/2006/relationships/customXml" Target="../ink/ink28.xml"/><Relationship Id="rId4" Type="http://schemas.openxmlformats.org/officeDocument/2006/relationships/image" Target="../media/image41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customXml" Target="../ink/ink30.xml"/><Relationship Id="rId7" Type="http://schemas.openxmlformats.org/officeDocument/2006/relationships/customXml" Target="../ink/ink3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5" Type="http://schemas.openxmlformats.org/officeDocument/2006/relationships/customXml" Target="../ink/ink31.xml"/><Relationship Id="rId4" Type="http://schemas.openxmlformats.org/officeDocument/2006/relationships/image" Target="../media/image4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5" Type="http://schemas.openxmlformats.org/officeDocument/2006/relationships/customXml" Target="../ink/ink34.xml"/><Relationship Id="rId4" Type="http://schemas.openxmlformats.org/officeDocument/2006/relationships/image" Target="../media/image41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13" Type="http://schemas.openxmlformats.org/officeDocument/2006/relationships/customXml" Target="../ink/ink40.xml"/><Relationship Id="rId3" Type="http://schemas.openxmlformats.org/officeDocument/2006/relationships/customXml" Target="../ink/ink35.xml"/><Relationship Id="rId7" Type="http://schemas.openxmlformats.org/officeDocument/2006/relationships/customXml" Target="../ink/ink37.xml"/><Relationship Id="rId12" Type="http://schemas.openxmlformats.org/officeDocument/2006/relationships/image" Target="../media/image5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emf"/><Relationship Id="rId11" Type="http://schemas.openxmlformats.org/officeDocument/2006/relationships/customXml" Target="../ink/ink39.xml"/><Relationship Id="rId5" Type="http://schemas.openxmlformats.org/officeDocument/2006/relationships/customXml" Target="../ink/ink36.xml"/><Relationship Id="rId10" Type="http://schemas.openxmlformats.org/officeDocument/2006/relationships/image" Target="../media/image44.emf"/><Relationship Id="rId4" Type="http://schemas.openxmlformats.org/officeDocument/2006/relationships/image" Target="../media/image41.emf"/><Relationship Id="rId9" Type="http://schemas.openxmlformats.org/officeDocument/2006/relationships/customXml" Target="../ink/ink38.xml"/><Relationship Id="rId14" Type="http://schemas.openxmlformats.org/officeDocument/2006/relationships/image" Target="../media/image53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46.xml"/><Relationship Id="rId3" Type="http://schemas.openxmlformats.org/officeDocument/2006/relationships/customXml" Target="../ink/ink41.xml"/><Relationship Id="rId7" Type="http://schemas.openxmlformats.org/officeDocument/2006/relationships/customXml" Target="../ink/ink43.xml"/><Relationship Id="rId12" Type="http://schemas.openxmlformats.org/officeDocument/2006/relationships/image" Target="../media/image5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11" Type="http://schemas.openxmlformats.org/officeDocument/2006/relationships/customXml" Target="../ink/ink45.xml"/><Relationship Id="rId5" Type="http://schemas.openxmlformats.org/officeDocument/2006/relationships/customXml" Target="../ink/ink42.xml"/><Relationship Id="rId10" Type="http://schemas.openxmlformats.org/officeDocument/2006/relationships/image" Target="NULL"/><Relationship Id="rId4" Type="http://schemas.openxmlformats.org/officeDocument/2006/relationships/image" Target="../media/image54.emf"/><Relationship Id="rId9" Type="http://schemas.openxmlformats.org/officeDocument/2006/relationships/customXml" Target="../ink/ink44.xml"/><Relationship Id="rId14" Type="http://schemas.openxmlformats.org/officeDocument/2006/relationships/image" Target="../media/image5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7.png"/><Relationship Id="rId7" Type="http://schemas.openxmlformats.org/officeDocument/2006/relationships/customXml" Target="../ink/ink2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11" Type="http://schemas.openxmlformats.org/officeDocument/2006/relationships/image" Target="../media/image9.jpeg"/><Relationship Id="rId5" Type="http://schemas.openxmlformats.org/officeDocument/2006/relationships/customXml" Target="../ink/ink1.xml"/><Relationship Id="rId10" Type="http://schemas.openxmlformats.org/officeDocument/2006/relationships/image" Target="../media/image5.png"/><Relationship Id="rId4" Type="http://schemas.openxmlformats.org/officeDocument/2006/relationships/image" Target="../media/image8.jpeg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9.xml"/><Relationship Id="rId13" Type="http://schemas.openxmlformats.org/officeDocument/2006/relationships/image" Target="NULL"/><Relationship Id="rId3" Type="http://schemas.openxmlformats.org/officeDocument/2006/relationships/customXml" Target="../ink/ink47.xml"/><Relationship Id="rId7" Type="http://schemas.openxmlformats.org/officeDocument/2006/relationships/image" Target="NULL"/><Relationship Id="rId12" Type="http://schemas.openxmlformats.org/officeDocument/2006/relationships/customXml" Target="../ink/ink51.xml"/><Relationship Id="rId17" Type="http://schemas.openxmlformats.org/officeDocument/2006/relationships/image" Target="NULL"/><Relationship Id="rId2" Type="http://schemas.openxmlformats.org/officeDocument/2006/relationships/notesSlide" Target="../notesSlides/notesSlide20.xml"/><Relationship Id="rId16" Type="http://schemas.openxmlformats.org/officeDocument/2006/relationships/customXml" Target="../ink/ink53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48.xm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customXml" Target="../ink/ink50.xml"/><Relationship Id="rId9" Type="http://schemas.openxmlformats.org/officeDocument/2006/relationships/image" Target="NULL"/><Relationship Id="rId14" Type="http://schemas.openxmlformats.org/officeDocument/2006/relationships/customXml" Target="../ink/ink5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customXml" Target="../ink/ink61.xml"/><Relationship Id="rId3" Type="http://schemas.openxmlformats.org/officeDocument/2006/relationships/customXml" Target="../ink/ink54.xml"/><Relationship Id="rId21" Type="http://schemas.openxmlformats.org/officeDocument/2006/relationships/image" Target="NULL"/><Relationship Id="rId7" Type="http://schemas.openxmlformats.org/officeDocument/2006/relationships/customXml" Target="../ink/ink56.xm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notesSlide" Target="../notesSlides/notesSlide21.xml"/><Relationship Id="rId16" Type="http://schemas.openxmlformats.org/officeDocument/2006/relationships/customXml" Target="../ink/ink60.xml"/><Relationship Id="rId20" Type="http://schemas.openxmlformats.org/officeDocument/2006/relationships/customXml" Target="../ink/ink62.xml"/><Relationship Id="rId1" Type="http://schemas.openxmlformats.org/officeDocument/2006/relationships/slideLayout" Target="../slideLayouts/slideLayout13.xml"/><Relationship Id="rId6" Type="http://schemas.openxmlformats.org/officeDocument/2006/relationships/image" Target="NULL"/><Relationship Id="rId11" Type="http://schemas.openxmlformats.org/officeDocument/2006/relationships/customXml" Target="../ink/ink58.xml"/><Relationship Id="rId24" Type="http://schemas.openxmlformats.org/officeDocument/2006/relationships/customXml" Target="../ink/ink64.xml"/><Relationship Id="rId5" Type="http://schemas.openxmlformats.org/officeDocument/2006/relationships/customXml" Target="../ink/ink55.xml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../media/image59.emf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57.xml"/><Relationship Id="rId14" Type="http://schemas.openxmlformats.org/officeDocument/2006/relationships/customXml" Target="../ink/ink59.xml"/><Relationship Id="rId22" Type="http://schemas.openxmlformats.org/officeDocument/2006/relationships/customXml" Target="../ink/ink6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65.xml"/><Relationship Id="rId7" Type="http://schemas.openxmlformats.org/officeDocument/2006/relationships/image" Target="NUL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66.xml"/><Relationship Id="rId5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7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8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7.png"/><Relationship Id="rId7" Type="http://schemas.openxmlformats.org/officeDocument/2006/relationships/customXml" Target="../ink/ink4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11" Type="http://schemas.openxmlformats.org/officeDocument/2006/relationships/image" Target="../media/image9.jpeg"/><Relationship Id="rId5" Type="http://schemas.openxmlformats.org/officeDocument/2006/relationships/customXml" Target="../ink/ink3.xml"/><Relationship Id="rId10" Type="http://schemas.openxmlformats.org/officeDocument/2006/relationships/image" Target="../media/image5.png"/><Relationship Id="rId4" Type="http://schemas.openxmlformats.org/officeDocument/2006/relationships/image" Target="../media/image8.jpeg"/><Relationship Id="rId9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ink/ink72.xml"/><Relationship Id="rId13" Type="http://schemas.openxmlformats.org/officeDocument/2006/relationships/image" Target="../media/image700.emf"/><Relationship Id="rId18" Type="http://schemas.openxmlformats.org/officeDocument/2006/relationships/customXml" Target="../ink/ink77.xml"/><Relationship Id="rId26" Type="http://schemas.openxmlformats.org/officeDocument/2006/relationships/customXml" Target="../ink/ink81.xml"/><Relationship Id="rId3" Type="http://schemas.openxmlformats.org/officeDocument/2006/relationships/image" Target="../media/image490.emf"/><Relationship Id="rId21" Type="http://schemas.openxmlformats.org/officeDocument/2006/relationships/image" Target="../media/image111.emf"/><Relationship Id="rId7" Type="http://schemas.openxmlformats.org/officeDocument/2006/relationships/image" Target="../media/image510.emf"/><Relationship Id="rId12" Type="http://schemas.openxmlformats.org/officeDocument/2006/relationships/customXml" Target="../ink/ink74.xml"/><Relationship Id="rId17" Type="http://schemas.openxmlformats.org/officeDocument/2006/relationships/image" Target="../media/image92.emf"/><Relationship Id="rId25" Type="http://schemas.openxmlformats.org/officeDocument/2006/relationships/image" Target="../media/image130.emf"/><Relationship Id="rId33" Type="http://schemas.openxmlformats.org/officeDocument/2006/relationships/image" Target="../media/image240.emf"/><Relationship Id="rId2" Type="http://schemas.openxmlformats.org/officeDocument/2006/relationships/customXml" Target="../ink/ink69.xml"/><Relationship Id="rId16" Type="http://schemas.openxmlformats.org/officeDocument/2006/relationships/customXml" Target="../ink/ink76.xml"/><Relationship Id="rId20" Type="http://schemas.openxmlformats.org/officeDocument/2006/relationships/customXml" Target="../ink/ink78.xml"/><Relationship Id="rId29" Type="http://schemas.openxmlformats.org/officeDocument/2006/relationships/image" Target="../media/image220.emf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71.xml"/><Relationship Id="rId11" Type="http://schemas.openxmlformats.org/officeDocument/2006/relationships/image" Target="../media/image610.emf"/><Relationship Id="rId24" Type="http://schemas.openxmlformats.org/officeDocument/2006/relationships/customXml" Target="../ink/ink80.xml"/><Relationship Id="rId32" Type="http://schemas.openxmlformats.org/officeDocument/2006/relationships/customXml" Target="../ink/ink84.xml"/><Relationship Id="rId5" Type="http://schemas.openxmlformats.org/officeDocument/2006/relationships/image" Target="../media/image500.emf"/><Relationship Id="rId15" Type="http://schemas.openxmlformats.org/officeDocument/2006/relationships/image" Target="../media/image81.emf"/><Relationship Id="rId23" Type="http://schemas.openxmlformats.org/officeDocument/2006/relationships/image" Target="../media/image120.emf"/><Relationship Id="rId28" Type="http://schemas.openxmlformats.org/officeDocument/2006/relationships/customXml" Target="../ink/ink82.xml"/><Relationship Id="rId10" Type="http://schemas.openxmlformats.org/officeDocument/2006/relationships/customXml" Target="../ink/ink73.xml"/><Relationship Id="rId19" Type="http://schemas.openxmlformats.org/officeDocument/2006/relationships/image" Target="../media/image101.emf"/><Relationship Id="rId31" Type="http://schemas.openxmlformats.org/officeDocument/2006/relationships/image" Target="../media/image230.emf"/><Relationship Id="rId4" Type="http://schemas.openxmlformats.org/officeDocument/2006/relationships/customXml" Target="../ink/ink70.xml"/><Relationship Id="rId9" Type="http://schemas.openxmlformats.org/officeDocument/2006/relationships/image" Target="../media/image520.emf"/><Relationship Id="rId14" Type="http://schemas.openxmlformats.org/officeDocument/2006/relationships/customXml" Target="../ink/ink75.xml"/><Relationship Id="rId22" Type="http://schemas.openxmlformats.org/officeDocument/2006/relationships/customXml" Target="../ink/ink79.xml"/><Relationship Id="rId27" Type="http://schemas.openxmlformats.org/officeDocument/2006/relationships/image" Target="../media/image140.emf"/><Relationship Id="rId30" Type="http://schemas.openxmlformats.org/officeDocument/2006/relationships/customXml" Target="../ink/ink8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5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61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86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62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13" Type="http://schemas.openxmlformats.org/officeDocument/2006/relationships/customXml" Target="../ink/ink92.xml"/><Relationship Id="rId3" Type="http://schemas.openxmlformats.org/officeDocument/2006/relationships/customXml" Target="../ink/ink87.xml"/><Relationship Id="rId7" Type="http://schemas.openxmlformats.org/officeDocument/2006/relationships/customXml" Target="../ink/ink89.xml"/><Relationship Id="rId12" Type="http://schemas.openxmlformats.org/officeDocument/2006/relationships/image" Target="../media/image72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69.emf"/><Relationship Id="rId11" Type="http://schemas.openxmlformats.org/officeDocument/2006/relationships/customXml" Target="../ink/ink91.xml"/><Relationship Id="rId5" Type="http://schemas.openxmlformats.org/officeDocument/2006/relationships/customXml" Target="../ink/ink88.xml"/><Relationship Id="rId10" Type="http://schemas.openxmlformats.org/officeDocument/2006/relationships/image" Target="../media/image71.emf"/><Relationship Id="rId4" Type="http://schemas.openxmlformats.org/officeDocument/2006/relationships/image" Target="../media/image68.emf"/><Relationship Id="rId9" Type="http://schemas.openxmlformats.org/officeDocument/2006/relationships/customXml" Target="../ink/ink90.xml"/><Relationship Id="rId14" Type="http://schemas.openxmlformats.org/officeDocument/2006/relationships/image" Target="../media/image73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93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75.emf"/><Relationship Id="rId5" Type="http://schemas.openxmlformats.org/officeDocument/2006/relationships/customXml" Target="../ink/ink94.xml"/><Relationship Id="rId4" Type="http://schemas.openxmlformats.org/officeDocument/2006/relationships/image" Target="../media/image74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95.xml"/><Relationship Id="rId7" Type="http://schemas.openxmlformats.org/officeDocument/2006/relationships/image" Target="../media/image77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8.xml"/><Relationship Id="rId6" Type="http://schemas.openxmlformats.org/officeDocument/2006/relationships/customXml" Target="../ink/ink96.xml"/><Relationship Id="rId5" Type="http://schemas.openxmlformats.org/officeDocument/2006/relationships/image" Target="../media/image26.png"/><Relationship Id="rId4" Type="http://schemas.openxmlformats.org/officeDocument/2006/relationships/image" Target="../media/image74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4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6.png"/><Relationship Id="rId7" Type="http://schemas.openxmlformats.org/officeDocument/2006/relationships/image" Target="../media/image15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23.emf"/><Relationship Id="rId3" Type="http://schemas.openxmlformats.org/officeDocument/2006/relationships/customXml" Target="../ink/ink8.xml"/><Relationship Id="rId7" Type="http://schemas.openxmlformats.org/officeDocument/2006/relationships/image" Target="../media/image12.png"/><Relationship Id="rId12" Type="http://schemas.openxmlformats.org/officeDocument/2006/relationships/customXml" Target="../ink/ink1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11" Type="http://schemas.openxmlformats.org/officeDocument/2006/relationships/image" Target="../media/image22.emf"/><Relationship Id="rId5" Type="http://schemas.openxmlformats.org/officeDocument/2006/relationships/customXml" Target="../ink/ink9.xml"/><Relationship Id="rId10" Type="http://schemas.openxmlformats.org/officeDocument/2006/relationships/customXml" Target="../ink/ink11.xml"/><Relationship Id="rId4" Type="http://schemas.openxmlformats.org/officeDocument/2006/relationships/image" Target="../media/image15.emf"/><Relationship Id="rId9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991544" y="836712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FFFF00"/>
                </a:solidFill>
                <a:latin typeface="Calibri"/>
              </a:rPr>
              <a:t>What word is common to all three?</a:t>
            </a:r>
            <a:endParaRPr lang="en-SG" dirty="0">
              <a:solidFill>
                <a:srgbClr val="FFFF00"/>
              </a:solidFill>
              <a:latin typeface="Calibri"/>
            </a:endParaRPr>
          </a:p>
        </p:txBody>
      </p:sp>
      <p:pic>
        <p:nvPicPr>
          <p:cNvPr id="4" name="Picture 4" descr="http://www.modelairplanefactory.com/images/medium/FBS1TE_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47528" y="2420888"/>
            <a:ext cx="2520000" cy="2520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56468" y="2420888"/>
            <a:ext cx="1614688" cy="25202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88872" y="2420888"/>
            <a:ext cx="3358800" cy="2489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948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21"/>
          <p:cNvGrpSpPr/>
          <p:nvPr/>
        </p:nvGrpSpPr>
        <p:grpSpPr>
          <a:xfrm>
            <a:off x="3503713" y="1656186"/>
            <a:ext cx="2554323" cy="1772815"/>
            <a:chOff x="3529845" y="1"/>
            <a:chExt cx="2554323" cy="1772815"/>
          </a:xfrm>
        </p:grpSpPr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29845" y="1"/>
              <a:ext cx="1906251" cy="14127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58904" y="404664"/>
              <a:ext cx="1837232" cy="13681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 l="31029"/>
            <a:stretch>
              <a:fillRect/>
            </a:stretch>
          </p:blipFill>
          <p:spPr bwMode="auto">
            <a:xfrm>
              <a:off x="4211960" y="154407"/>
              <a:ext cx="1872208" cy="111435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3" name="Group 30"/>
          <p:cNvGrpSpPr/>
          <p:nvPr/>
        </p:nvGrpSpPr>
        <p:grpSpPr>
          <a:xfrm>
            <a:off x="7320137" y="1732386"/>
            <a:ext cx="2554323" cy="1772815"/>
            <a:chOff x="3529845" y="1"/>
            <a:chExt cx="2554323" cy="1772815"/>
          </a:xfrm>
        </p:grpSpPr>
        <p:pic>
          <p:nvPicPr>
            <p:cNvPr id="4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29845" y="1"/>
              <a:ext cx="1906251" cy="14127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58904" y="404664"/>
              <a:ext cx="1837232" cy="13681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6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 l="31029"/>
            <a:stretch>
              <a:fillRect/>
            </a:stretch>
          </p:blipFill>
          <p:spPr bwMode="auto">
            <a:xfrm>
              <a:off x="4211960" y="154407"/>
              <a:ext cx="1872208" cy="111435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47" name="Picture 10" descr="C:\Documents and Settings\dcsdcr\Local Settings\Temporary Internet Files\Content.IE5\24KX2TZE\MC900078625[1].wmf"/>
          <p:cNvPicPr>
            <a:picLocks noChangeAspect="1" noChangeArrowheads="1"/>
          </p:cNvPicPr>
          <p:nvPr/>
        </p:nvPicPr>
        <p:blipFill>
          <a:blip r:embed="rId6" cstate="print"/>
          <a:srcRect t="20821" r="7993"/>
          <a:stretch>
            <a:fillRect/>
          </a:stretch>
        </p:blipFill>
        <p:spPr bwMode="auto">
          <a:xfrm>
            <a:off x="2711624" y="5661248"/>
            <a:ext cx="720080" cy="1052736"/>
          </a:xfrm>
          <a:prstGeom prst="rect">
            <a:avLst/>
          </a:prstGeom>
          <a:noFill/>
        </p:spPr>
      </p:pic>
      <p:pic>
        <p:nvPicPr>
          <p:cNvPr id="48" name="Picture 12"/>
          <p:cNvPicPr>
            <a:picLocks noChangeAspect="1" noChangeArrowheads="1"/>
          </p:cNvPicPr>
          <p:nvPr/>
        </p:nvPicPr>
        <p:blipFill>
          <a:blip r:embed="rId7" cstate="print">
            <a:grayscl/>
          </a:blip>
          <a:srcRect l="29498" r="4084" b="21157"/>
          <a:stretch>
            <a:fillRect/>
          </a:stretch>
        </p:blipFill>
        <p:spPr bwMode="auto">
          <a:xfrm>
            <a:off x="1919537" y="2420888"/>
            <a:ext cx="1284741" cy="9366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9" name="Straight Connector 48"/>
          <p:cNvCxnSpPr/>
          <p:nvPr/>
        </p:nvCxnSpPr>
        <p:spPr>
          <a:xfrm flipV="1">
            <a:off x="1524000" y="4293096"/>
            <a:ext cx="5076056" cy="108012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8" descr="C:\Documents and Settings\dcsdcr\Local Settings\Temporary Internet Files\Content.IE5\W2ZTSBK2\MC900383550[1].wm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20305465">
            <a:off x="2318163" y="3036662"/>
            <a:ext cx="744528" cy="1526637"/>
          </a:xfrm>
          <a:prstGeom prst="rect">
            <a:avLst/>
          </a:prstGeom>
          <a:noFill/>
        </p:spPr>
      </p:pic>
      <p:pic>
        <p:nvPicPr>
          <p:cNvPr id="51" name="Picture 10" descr="C:\Documents and Settings\dcsdcr\Local Settings\Temporary Internet Files\Content.IE5\24KX2TZE\MC900078625[1].wm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4219904" y="3360771"/>
            <a:ext cx="709448" cy="1216515"/>
          </a:xfrm>
          <a:prstGeom prst="rect">
            <a:avLst/>
          </a:prstGeom>
          <a:noFill/>
        </p:spPr>
      </p:pic>
      <p:sp>
        <p:nvSpPr>
          <p:cNvPr id="52" name="TextBox 14"/>
          <p:cNvSpPr txBox="1"/>
          <p:nvPr/>
        </p:nvSpPr>
        <p:spPr>
          <a:xfrm>
            <a:off x="2135560" y="1123890"/>
            <a:ext cx="1623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b="1" dirty="0" err="1">
                <a:solidFill>
                  <a:srgbClr val="FFFF00"/>
                </a:solidFill>
                <a:latin typeface="Calibri"/>
              </a:rPr>
              <a:t>i</a:t>
            </a:r>
            <a:r>
              <a:rPr lang="en-US" sz="2000" b="1" dirty="0">
                <a:solidFill>
                  <a:prstClr val="white">
                    <a:lumMod val="85000"/>
                  </a:prstClr>
                </a:solidFill>
                <a:latin typeface="Calibri"/>
              </a:rPr>
              <a:t>. for analysis</a:t>
            </a:r>
          </a:p>
        </p:txBody>
      </p:sp>
      <p:pic>
        <p:nvPicPr>
          <p:cNvPr id="53" name="Picture 10" descr="C:\Documents and Settings\dcsdcr\Local Settings\Temporary Internet Files\Content.IE5\24KX2TZE\MC900078625[1].wm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88931" y="3166240"/>
            <a:ext cx="782634" cy="1329560"/>
          </a:xfrm>
          <a:prstGeom prst="rect">
            <a:avLst/>
          </a:prstGeom>
          <a:noFill/>
        </p:spPr>
      </p:pic>
      <p:pic>
        <p:nvPicPr>
          <p:cNvPr id="54" name="Picture 11" descr="C:\Documents and Settings\dcsdcr\Local Settings\Temporary Internet Files\Content.IE5\24KX2TZE\MC900441880[1].wmf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418418" y="3390792"/>
            <a:ext cx="792382" cy="1105009"/>
          </a:xfrm>
          <a:prstGeom prst="rect">
            <a:avLst/>
          </a:prstGeom>
          <a:noFill/>
        </p:spPr>
      </p:pic>
      <p:sp>
        <p:nvSpPr>
          <p:cNvPr id="55" name="TextBox 29"/>
          <p:cNvSpPr txBox="1"/>
          <p:nvPr/>
        </p:nvSpPr>
        <p:spPr>
          <a:xfrm>
            <a:off x="5735960" y="4725144"/>
            <a:ext cx="2937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FFFF00"/>
                </a:solidFill>
                <a:latin typeface="Calibri"/>
              </a:rPr>
              <a:t>iii</a:t>
            </a:r>
            <a:r>
              <a:rPr lang="en-US" sz="2000" b="1" dirty="0">
                <a:solidFill>
                  <a:prstClr val="white">
                    <a:lumMod val="85000"/>
                  </a:prstClr>
                </a:solidFill>
                <a:latin typeface="Calibri"/>
              </a:rPr>
              <a:t>. as a blueprint</a:t>
            </a:r>
          </a:p>
        </p:txBody>
      </p:sp>
      <p:cxnSp>
        <p:nvCxnSpPr>
          <p:cNvPr id="56" name="Straight Arrow Connector 25"/>
          <p:cNvCxnSpPr/>
          <p:nvPr/>
        </p:nvCxnSpPr>
        <p:spPr>
          <a:xfrm>
            <a:off x="6096000" y="6038825"/>
            <a:ext cx="2144110" cy="1588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owchart: Connector 26"/>
          <p:cNvSpPr/>
          <p:nvPr/>
        </p:nvSpPr>
        <p:spPr>
          <a:xfrm>
            <a:off x="6316715" y="5251345"/>
            <a:ext cx="1576551" cy="1576551"/>
          </a:xfrm>
          <a:prstGeom prst="flowChartConnector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58" name="Picture 12" descr="C:\Documents and Settings\dcsdcr\Local Settings\Temporary Internet Files\Content.IE5\HOXSQH1N\MC900200253[1].wmf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495940" y="5661248"/>
            <a:ext cx="1209094" cy="725214"/>
          </a:xfrm>
          <a:prstGeom prst="rect">
            <a:avLst/>
          </a:prstGeom>
          <a:noFill/>
        </p:spPr>
      </p:pic>
      <p:pic>
        <p:nvPicPr>
          <p:cNvPr id="59" name="Picture 15" descr="C:\Documents and Settings\dcsdcr\Local Settings\Temporary Internet Files\Content.IE5\QXQNZD3A\MC900349615[1].wmf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319779" y="5361703"/>
            <a:ext cx="1245077" cy="1112320"/>
          </a:xfrm>
          <a:prstGeom prst="rect">
            <a:avLst/>
          </a:prstGeom>
          <a:noFill/>
        </p:spPr>
      </p:pic>
      <p:grpSp>
        <p:nvGrpSpPr>
          <p:cNvPr id="60" name="Group 30"/>
          <p:cNvGrpSpPr/>
          <p:nvPr/>
        </p:nvGrpSpPr>
        <p:grpSpPr>
          <a:xfrm>
            <a:off x="3228152" y="5256586"/>
            <a:ext cx="2554323" cy="1772815"/>
            <a:chOff x="3529845" y="1"/>
            <a:chExt cx="2554323" cy="1772815"/>
          </a:xfrm>
        </p:grpSpPr>
        <p:pic>
          <p:nvPicPr>
            <p:cNvPr id="6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29845" y="1"/>
              <a:ext cx="1906251" cy="14127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2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58904" y="404664"/>
              <a:ext cx="1837232" cy="13681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3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 l="31029"/>
            <a:stretch>
              <a:fillRect/>
            </a:stretch>
          </p:blipFill>
          <p:spPr bwMode="auto">
            <a:xfrm>
              <a:off x="4211960" y="154407"/>
              <a:ext cx="1872208" cy="111435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64" name="TextBox 46"/>
          <p:cNvSpPr txBox="1"/>
          <p:nvPr/>
        </p:nvSpPr>
        <p:spPr>
          <a:xfrm>
            <a:off x="7543800" y="1200090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FFFF00"/>
                </a:solidFill>
                <a:latin typeface="Calibri"/>
              </a:rPr>
              <a:t>ii</a:t>
            </a:r>
            <a:r>
              <a:rPr lang="en-US" sz="2000" b="1" dirty="0">
                <a:solidFill>
                  <a:prstClr val="white">
                    <a:lumMod val="85000"/>
                  </a:prstClr>
                </a:solidFill>
                <a:latin typeface="Calibri"/>
              </a:rPr>
              <a:t>. for communication</a:t>
            </a:r>
          </a:p>
        </p:txBody>
      </p:sp>
      <p:cxnSp>
        <p:nvCxnSpPr>
          <p:cNvPr id="65" name="Straight Connector 49"/>
          <p:cNvCxnSpPr/>
          <p:nvPr/>
        </p:nvCxnSpPr>
        <p:spPr>
          <a:xfrm>
            <a:off x="6600056" y="4293096"/>
            <a:ext cx="4320480" cy="100811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54"/>
          <p:cNvCxnSpPr/>
          <p:nvPr/>
        </p:nvCxnSpPr>
        <p:spPr>
          <a:xfrm flipV="1">
            <a:off x="6600056" y="764704"/>
            <a:ext cx="0" cy="352839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7" name="Rectangle 57"/>
          <p:cNvSpPr/>
          <p:nvPr/>
        </p:nvSpPr>
        <p:spPr>
          <a:xfrm>
            <a:off x="1415480" y="0"/>
            <a:ext cx="9396536" cy="83671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68" name="Group 35" descr="Down:  Group 1"/>
          <p:cNvGrpSpPr/>
          <p:nvPr/>
        </p:nvGrpSpPr>
        <p:grpSpPr>
          <a:xfrm>
            <a:off x="1670772" y="-189924"/>
            <a:ext cx="7632848" cy="1143000"/>
            <a:chOff x="983448" y="3010430"/>
            <a:chExt cx="7632848" cy="1143000"/>
          </a:xfrm>
        </p:grpSpPr>
        <p:sp>
          <p:nvSpPr>
            <p:cNvPr id="69" name="Title 1" descr="Down:  models"/>
            <p:cNvSpPr txBox="1">
              <a:spLocks/>
            </p:cNvSpPr>
            <p:nvPr/>
          </p:nvSpPr>
          <p:spPr>
            <a:xfrm>
              <a:off x="983448" y="3010430"/>
              <a:ext cx="7632848" cy="1143000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000" b="1" kern="1200">
                  <a:solidFill>
                    <a:schemeClr val="bg1">
                      <a:lumMod val="85000"/>
                    </a:schemeClr>
                  </a:solidFill>
                  <a:effectLst/>
                  <a:latin typeface="+mj-lt"/>
                  <a:ea typeface="+mj-ea"/>
                  <a:cs typeface="+mj-cs"/>
                </a:defRPr>
              </a:lvl1pPr>
            </a:lstStyle>
            <a:p>
              <a:pPr>
                <a:defRPr/>
              </a:pPr>
              <a:r>
                <a:rPr lang="en-US" dirty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models</a:t>
              </a:r>
              <a:endParaRPr lang="en-SG" dirty="0">
                <a:solidFill>
                  <a:prstClr val="white">
                    <a:lumMod val="65000"/>
                  </a:prstClr>
                </a:solidFill>
                <a:latin typeface="Calibri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638800" y="3262312"/>
              <a:ext cx="2057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3600" b="1" dirty="0">
                  <a:solidFill>
                    <a:srgbClr val="FFFF00"/>
                  </a:solidFill>
                  <a:latin typeface="Calibri"/>
                </a:rPr>
                <a:t>for what?</a:t>
              </a:r>
              <a:endParaRPr lang="en-SG" sz="3600" b="1" dirty="0">
                <a:solidFill>
                  <a:srgbClr val="FFFF00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889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5" grpId="0"/>
      <p:bldP spid="57" grpId="0" animBg="1"/>
      <p:bldP spid="6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/>
          <p:cNvGrpSpPr/>
          <p:nvPr/>
        </p:nvGrpSpPr>
        <p:grpSpPr>
          <a:xfrm>
            <a:off x="3503713" y="1656186"/>
            <a:ext cx="2554323" cy="1772815"/>
            <a:chOff x="3529845" y="1"/>
            <a:chExt cx="2554323" cy="1772815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29845" y="1"/>
              <a:ext cx="1906251" cy="14127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58904" y="404664"/>
              <a:ext cx="1837232" cy="13681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 l="31029"/>
            <a:stretch>
              <a:fillRect/>
            </a:stretch>
          </p:blipFill>
          <p:spPr bwMode="auto">
            <a:xfrm>
              <a:off x="4211960" y="154407"/>
              <a:ext cx="1872208" cy="111435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5" name="Group 30"/>
          <p:cNvGrpSpPr/>
          <p:nvPr/>
        </p:nvGrpSpPr>
        <p:grpSpPr>
          <a:xfrm>
            <a:off x="7320137" y="1732386"/>
            <a:ext cx="2554323" cy="1772815"/>
            <a:chOff x="3529845" y="1"/>
            <a:chExt cx="2554323" cy="1772815"/>
          </a:xfrm>
        </p:grpSpPr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29845" y="1"/>
              <a:ext cx="1906251" cy="14127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3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58904" y="404664"/>
              <a:ext cx="1837232" cy="13681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4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 l="31029"/>
            <a:stretch>
              <a:fillRect/>
            </a:stretch>
          </p:blipFill>
          <p:spPr bwMode="auto">
            <a:xfrm>
              <a:off x="4211960" y="154407"/>
              <a:ext cx="1872208" cy="111435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60" name="Picture 10" descr="C:\Documents and Settings\dcsdcr\Local Settings\Temporary Internet Files\Content.IE5\24KX2TZE\MC900078625[1].wmf"/>
          <p:cNvPicPr>
            <a:picLocks noChangeAspect="1" noChangeArrowheads="1"/>
          </p:cNvPicPr>
          <p:nvPr/>
        </p:nvPicPr>
        <p:blipFill>
          <a:blip r:embed="rId6" cstate="print"/>
          <a:srcRect t="20821" r="7993"/>
          <a:stretch>
            <a:fillRect/>
          </a:stretch>
        </p:blipFill>
        <p:spPr bwMode="auto">
          <a:xfrm>
            <a:off x="2711624" y="5661248"/>
            <a:ext cx="720080" cy="1052736"/>
          </a:xfrm>
          <a:prstGeom prst="rect">
            <a:avLst/>
          </a:prstGeom>
          <a:noFill/>
        </p:spPr>
      </p:pic>
      <p:pic>
        <p:nvPicPr>
          <p:cNvPr id="24" name="Picture 12"/>
          <p:cNvPicPr>
            <a:picLocks noChangeAspect="1" noChangeArrowheads="1"/>
          </p:cNvPicPr>
          <p:nvPr/>
        </p:nvPicPr>
        <p:blipFill>
          <a:blip r:embed="rId7" cstate="print">
            <a:grayscl/>
          </a:blip>
          <a:srcRect l="29498" r="4084" b="21157"/>
          <a:stretch>
            <a:fillRect/>
          </a:stretch>
        </p:blipFill>
        <p:spPr bwMode="auto">
          <a:xfrm>
            <a:off x="1919537" y="2420888"/>
            <a:ext cx="1284741" cy="9366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9" name="Straight Connector 48"/>
          <p:cNvCxnSpPr/>
          <p:nvPr/>
        </p:nvCxnSpPr>
        <p:spPr>
          <a:xfrm flipV="1">
            <a:off x="1524000" y="4293096"/>
            <a:ext cx="5076056" cy="108012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8" descr="C:\Documents and Settings\dcsdcr\Local Settings\Temporary Internet Files\Content.IE5\W2ZTSBK2\MC900383550[1].wm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20305465">
            <a:off x="2318163" y="3036662"/>
            <a:ext cx="744528" cy="1526637"/>
          </a:xfrm>
          <a:prstGeom prst="rect">
            <a:avLst/>
          </a:prstGeom>
          <a:noFill/>
        </p:spPr>
      </p:pic>
      <p:pic>
        <p:nvPicPr>
          <p:cNvPr id="14" name="Picture 10" descr="C:\Documents and Settings\dcsdcr\Local Settings\Temporary Internet Files\Content.IE5\24KX2TZE\MC900078625[1].wm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4219904" y="3360771"/>
            <a:ext cx="709448" cy="1216515"/>
          </a:xfrm>
          <a:prstGeom prst="rect">
            <a:avLst/>
          </a:prstGeom>
          <a:noFill/>
        </p:spPr>
      </p:pic>
      <p:pic>
        <p:nvPicPr>
          <p:cNvPr id="28" name="Picture 10" descr="C:\Documents and Settings\dcsdcr\Local Settings\Temporary Internet Files\Content.IE5\24KX2TZE\MC900078625[1].wm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88931" y="3166240"/>
            <a:ext cx="782634" cy="1329560"/>
          </a:xfrm>
          <a:prstGeom prst="rect">
            <a:avLst/>
          </a:prstGeom>
          <a:noFill/>
        </p:spPr>
      </p:pic>
      <p:pic>
        <p:nvPicPr>
          <p:cNvPr id="29" name="Picture 11" descr="C:\Documents and Settings\dcsdcr\Local Settings\Temporary Internet Files\Content.IE5\24KX2TZE\MC900441880[1].wmf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418418" y="3390792"/>
            <a:ext cx="792382" cy="1105009"/>
          </a:xfrm>
          <a:prstGeom prst="rect">
            <a:avLst/>
          </a:prstGeom>
          <a:noFill/>
        </p:spPr>
      </p:pic>
      <p:cxnSp>
        <p:nvCxnSpPr>
          <p:cNvPr id="26" name="Straight Arrow Connector 25"/>
          <p:cNvCxnSpPr/>
          <p:nvPr/>
        </p:nvCxnSpPr>
        <p:spPr>
          <a:xfrm>
            <a:off x="6096000" y="6038825"/>
            <a:ext cx="2144110" cy="1588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lowchart: Connector 26"/>
          <p:cNvSpPr/>
          <p:nvPr/>
        </p:nvSpPr>
        <p:spPr>
          <a:xfrm>
            <a:off x="6316715" y="5251345"/>
            <a:ext cx="1576551" cy="1576551"/>
          </a:xfrm>
          <a:prstGeom prst="flowChartConnector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31" name="Picture 12" descr="C:\Documents and Settings\dcsdcr\Local Settings\Temporary Internet Files\Content.IE5\HOXSQH1N\MC900200253[1].wmf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495940" y="5661248"/>
            <a:ext cx="1209094" cy="725214"/>
          </a:xfrm>
          <a:prstGeom prst="rect">
            <a:avLst/>
          </a:prstGeom>
          <a:noFill/>
        </p:spPr>
      </p:pic>
      <p:pic>
        <p:nvPicPr>
          <p:cNvPr id="35" name="Picture 15" descr="C:\Documents and Settings\dcsdcr\Local Settings\Temporary Internet Files\Content.IE5\QXQNZD3A\MC900349615[1].wmf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319779" y="5361703"/>
            <a:ext cx="1245077" cy="1112320"/>
          </a:xfrm>
          <a:prstGeom prst="rect">
            <a:avLst/>
          </a:prstGeom>
          <a:noFill/>
        </p:spPr>
      </p:pic>
      <p:grpSp>
        <p:nvGrpSpPr>
          <p:cNvPr id="39" name="Group 30"/>
          <p:cNvGrpSpPr/>
          <p:nvPr/>
        </p:nvGrpSpPr>
        <p:grpSpPr>
          <a:xfrm>
            <a:off x="3228152" y="5256586"/>
            <a:ext cx="2554323" cy="1772815"/>
            <a:chOff x="3529845" y="1"/>
            <a:chExt cx="2554323" cy="1772815"/>
          </a:xfrm>
        </p:grpSpPr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29845" y="1"/>
              <a:ext cx="1906251" cy="14127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58904" y="404664"/>
              <a:ext cx="1837232" cy="13681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 l="31029"/>
            <a:stretch>
              <a:fillRect/>
            </a:stretch>
          </p:blipFill>
          <p:spPr bwMode="auto">
            <a:xfrm>
              <a:off x="4211960" y="154407"/>
              <a:ext cx="1872208" cy="111435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cxnSp>
        <p:nvCxnSpPr>
          <p:cNvPr id="50" name="Straight Connector 49"/>
          <p:cNvCxnSpPr/>
          <p:nvPr/>
        </p:nvCxnSpPr>
        <p:spPr>
          <a:xfrm>
            <a:off x="6600056" y="4293096"/>
            <a:ext cx="4320480" cy="100811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6600056" y="764704"/>
            <a:ext cx="0" cy="352839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8" name="Rectangle 57"/>
          <p:cNvSpPr/>
          <p:nvPr/>
        </p:nvSpPr>
        <p:spPr>
          <a:xfrm>
            <a:off x="1415480" y="0"/>
            <a:ext cx="9396536" cy="83671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36" name="Group 35" descr="Down:  Group 1"/>
          <p:cNvGrpSpPr/>
          <p:nvPr/>
        </p:nvGrpSpPr>
        <p:grpSpPr>
          <a:xfrm>
            <a:off x="1670772" y="-189924"/>
            <a:ext cx="7632848" cy="1143000"/>
            <a:chOff x="983448" y="3010430"/>
            <a:chExt cx="7632848" cy="1143000"/>
          </a:xfrm>
        </p:grpSpPr>
        <p:sp>
          <p:nvSpPr>
            <p:cNvPr id="44" name="Title 1" descr="Down:  models"/>
            <p:cNvSpPr txBox="1">
              <a:spLocks/>
            </p:cNvSpPr>
            <p:nvPr/>
          </p:nvSpPr>
          <p:spPr>
            <a:xfrm>
              <a:off x="983448" y="3010430"/>
              <a:ext cx="7632848" cy="1143000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000" b="1" kern="1200">
                  <a:solidFill>
                    <a:schemeClr val="bg1">
                      <a:lumMod val="85000"/>
                    </a:schemeClr>
                  </a:solidFill>
                  <a:effectLst/>
                  <a:latin typeface="+mj-lt"/>
                  <a:ea typeface="+mj-ea"/>
                  <a:cs typeface="+mj-cs"/>
                </a:defRPr>
              </a:lvl1pPr>
            </a:lstStyle>
            <a:p>
              <a:pPr>
                <a:defRPr/>
              </a:pPr>
              <a:r>
                <a:rPr lang="en-US" dirty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models</a:t>
              </a:r>
              <a:endParaRPr lang="en-SG" dirty="0">
                <a:solidFill>
                  <a:prstClr val="white">
                    <a:lumMod val="65000"/>
                  </a:prstClr>
                </a:solidFill>
                <a:latin typeface="Calibri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638800" y="3262312"/>
              <a:ext cx="2057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3600" b="1" dirty="0">
                  <a:solidFill>
                    <a:srgbClr val="FFFF00"/>
                  </a:solidFill>
                  <a:latin typeface="Calibri"/>
                </a:rPr>
                <a:t>for what?</a:t>
              </a:r>
              <a:endParaRPr lang="en-SG" sz="3600" b="1" dirty="0">
                <a:solidFill>
                  <a:srgbClr val="FFFF00"/>
                </a:solidFill>
                <a:latin typeface="Calibri"/>
              </a:endParaRPr>
            </a:p>
          </p:txBody>
        </p:sp>
      </p:grpSp>
      <p:sp>
        <p:nvSpPr>
          <p:cNvPr id="6" name="Flowchart: Process 5"/>
          <p:cNvSpPr/>
          <p:nvPr/>
        </p:nvSpPr>
        <p:spPr>
          <a:xfrm>
            <a:off x="609600" y="-457200"/>
            <a:ext cx="11049000" cy="7696200"/>
          </a:xfrm>
          <a:prstGeom prst="flowChartProcess">
            <a:avLst/>
          </a:prstGeom>
          <a:solidFill>
            <a:schemeClr val="tx1">
              <a:alpha val="8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37" name="Picture 2" descr="http://3.bp.blogspot.com/-Pe0BG4PTdf0/TvqDVqgznVI/AAAAAAAAB38/X7orwcwK7MI/s1600/dumbperson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750" b="9475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415" y="4646708"/>
            <a:ext cx="2061722" cy="3077197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4043045" y="2737429"/>
            <a:ext cx="2733837" cy="1590826"/>
          </a:xfrm>
          <a:prstGeom prst="wedgeEllipseCallout">
            <a:avLst>
              <a:gd name="adj1" fmla="val -41120"/>
              <a:gd name="adj2" fmla="val 77229"/>
            </a:avLst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defRPr/>
            </a:pPr>
            <a:r>
              <a:rPr lang="en-US" sz="2400" b="1" dirty="0">
                <a:solidFill>
                  <a:srgbClr val="FFFF00"/>
                </a:solidFill>
                <a:latin typeface="Calibri"/>
              </a:rPr>
              <a:t>Nope, we don’t use UML diagrams</a:t>
            </a:r>
            <a:endParaRPr lang="en-SG" sz="2400" b="1" dirty="0">
              <a:solidFill>
                <a:srgbClr val="FFFF00"/>
              </a:solidFill>
              <a:latin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35560" y="1123890"/>
            <a:ext cx="1623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b="1" dirty="0" err="1">
                <a:solidFill>
                  <a:srgbClr val="FFFF00"/>
                </a:solidFill>
                <a:latin typeface="Calibri"/>
              </a:rPr>
              <a:t>i</a:t>
            </a:r>
            <a:r>
              <a:rPr lang="en-US" sz="2000" b="1" dirty="0">
                <a:solidFill>
                  <a:prstClr val="white">
                    <a:lumMod val="85000"/>
                  </a:prstClr>
                </a:solidFill>
                <a:latin typeface="Calibri"/>
              </a:rPr>
              <a:t>. for analysis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543800" y="1200090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FFFF00"/>
                </a:solidFill>
                <a:latin typeface="Calibri"/>
              </a:rPr>
              <a:t>ii</a:t>
            </a:r>
            <a:r>
              <a:rPr lang="en-US" sz="2000" b="1" dirty="0">
                <a:solidFill>
                  <a:prstClr val="white">
                    <a:lumMod val="85000"/>
                  </a:prstClr>
                </a:solidFill>
                <a:latin typeface="Calibri"/>
              </a:rPr>
              <a:t>. for communication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735960" y="4725144"/>
            <a:ext cx="2937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FFFF00"/>
                </a:solidFill>
                <a:latin typeface="Calibri"/>
              </a:rPr>
              <a:t>iii</a:t>
            </a:r>
            <a:r>
              <a:rPr lang="en-US" sz="2000" b="1" dirty="0">
                <a:solidFill>
                  <a:prstClr val="white">
                    <a:lumMod val="85000"/>
                  </a:prstClr>
                </a:solidFill>
                <a:latin typeface="Calibri"/>
              </a:rPr>
              <a:t>. as a blueprint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/>
              <p14:cNvContentPartPr/>
              <p14:nvPr/>
            </p14:nvContentPartPr>
            <p14:xfrm>
              <a:off x="3712080" y="1136520"/>
              <a:ext cx="6760440" cy="41673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83640" y="1108080"/>
                <a:ext cx="6817320" cy="4224240"/>
              </a:xfrm>
              <a:prstGeom prst="rect">
                <a:avLst/>
              </a:prstGeom>
            </p:spPr>
          </p:pic>
        </mc:Fallback>
      </mc:AlternateContent>
      <p:sp>
        <p:nvSpPr>
          <p:cNvPr id="43" name="callout-red (square)"/>
          <p:cNvSpPr/>
          <p:nvPr/>
        </p:nvSpPr>
        <p:spPr>
          <a:xfrm>
            <a:off x="6678074" y="2974679"/>
            <a:ext cx="2076340" cy="427910"/>
          </a:xfrm>
          <a:prstGeom prst="wedgeRoundRectCallout">
            <a:avLst>
              <a:gd name="adj1" fmla="val -67581"/>
              <a:gd name="adj2" fmla="val 57296"/>
              <a:gd name="adj3" fmla="val 16667"/>
            </a:avLst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400" dirty="0">
                <a:solidFill>
                  <a:srgbClr val="FFFF00"/>
                </a:solidFill>
                <a:latin typeface="Calibri"/>
              </a:rPr>
              <a:t>It’s all we got</a:t>
            </a:r>
            <a:endParaRPr lang="en-SG" sz="2400" dirty="0">
              <a:solidFill>
                <a:srgbClr val="FFFF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953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81200" y="192613"/>
            <a:ext cx="8229600" cy="49318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UML Modelling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673600" y="685800"/>
            <a:ext cx="1193800" cy="43564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778000" y="862143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Modeling </a:t>
            </a:r>
            <a:r>
              <a:rPr lang="en-US" sz="2400" dirty="0">
                <a:solidFill>
                  <a:srgbClr val="FFFF00"/>
                </a:solidFill>
                <a:latin typeface="Calibri"/>
              </a:rPr>
              <a:t>structure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40475" y="872301"/>
            <a:ext cx="3295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Modeling </a:t>
            </a:r>
            <a:r>
              <a:rPr lang="en-US" sz="2400" dirty="0">
                <a:solidFill>
                  <a:srgbClr val="FFFF00"/>
                </a:solidFill>
                <a:latin typeface="Calibri"/>
              </a:rPr>
              <a:t>behavior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867400" y="685800"/>
            <a:ext cx="914400" cy="43564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981200" y="1297790"/>
            <a:ext cx="4216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Class structure: </a:t>
            </a:r>
            <a:br>
              <a:rPr lang="en-US" sz="2400" dirty="0">
                <a:solidFill>
                  <a:prstClr val="white"/>
                </a:solidFill>
                <a:latin typeface="Calibri"/>
              </a:rPr>
            </a:br>
            <a:r>
              <a:rPr lang="en-US" sz="2400" dirty="0">
                <a:solidFill>
                  <a:prstClr val="white"/>
                </a:solidFill>
                <a:latin typeface="Calibri"/>
              </a:rPr>
              <a:t>  </a:t>
            </a:r>
            <a:r>
              <a:rPr lang="en-US" sz="2400" dirty="0">
                <a:solidFill>
                  <a:srgbClr val="FFFF00"/>
                </a:solidFill>
                <a:latin typeface="Calibri"/>
              </a:rPr>
              <a:t>class diagrams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Object structure: </a:t>
            </a:r>
            <a:br>
              <a:rPr lang="en-US" sz="2400" dirty="0">
                <a:solidFill>
                  <a:prstClr val="white"/>
                </a:solidFill>
                <a:latin typeface="Calibri"/>
              </a:rPr>
            </a:br>
            <a:r>
              <a:rPr lang="en-US" sz="2400" dirty="0">
                <a:solidFill>
                  <a:prstClr val="white"/>
                </a:solidFill>
                <a:latin typeface="Calibri"/>
              </a:rPr>
              <a:t>  </a:t>
            </a:r>
            <a:r>
              <a:rPr lang="en-US" sz="2400" dirty="0">
                <a:solidFill>
                  <a:srgbClr val="FFFF00"/>
                </a:solidFill>
                <a:latin typeface="Calibri"/>
              </a:rPr>
              <a:t>object diagrams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callout-red (square)"/>
          <p:cNvSpPr/>
          <p:nvPr/>
        </p:nvSpPr>
        <p:spPr>
          <a:xfrm>
            <a:off x="5392765" y="1557097"/>
            <a:ext cx="5191071" cy="1375783"/>
          </a:xfrm>
          <a:prstGeom prst="wedgeRoundRectCallout">
            <a:avLst>
              <a:gd name="adj1" fmla="val -59654"/>
              <a:gd name="adj2" fmla="val -26287"/>
              <a:gd name="adj3" fmla="val 16667"/>
            </a:avLst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sz="2400" dirty="0">
                <a:solidFill>
                  <a:srgbClr val="FFFF00"/>
                </a:solidFill>
                <a:latin typeface="Calibri"/>
              </a:rPr>
              <a:t>For the time being, </a:t>
            </a:r>
            <a:r>
              <a:rPr lang="en-US" sz="2400" i="1" dirty="0">
                <a:solidFill>
                  <a:srgbClr val="FFFF00"/>
                </a:solidFill>
                <a:latin typeface="Calibri"/>
              </a:rPr>
              <a:t>interpreting</a:t>
            </a:r>
            <a:r>
              <a:rPr lang="en-US" sz="2400" dirty="0">
                <a:solidFill>
                  <a:srgbClr val="FFFF00"/>
                </a:solidFill>
                <a:latin typeface="Calibri"/>
              </a:rPr>
              <a:t> only!</a:t>
            </a:r>
          </a:p>
          <a:p>
            <a:pPr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Diagram </a:t>
            </a:r>
            <a:r>
              <a:rPr lang="en-US" sz="24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 implement code ? Not yet</a:t>
            </a:r>
          </a:p>
          <a:p>
            <a:pPr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Code  draw diagram? Not yet</a:t>
            </a:r>
            <a:endParaRPr lang="en-SG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524001" y="3124200"/>
            <a:ext cx="10598285" cy="4677280"/>
            <a:chOff x="134964" y="4343400"/>
            <a:chExt cx="10598285" cy="4677280"/>
          </a:xfrm>
        </p:grpSpPr>
        <p:pic>
          <p:nvPicPr>
            <p:cNvPr id="12" name="Picture 2" descr="ModelClassDiagram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54"/>
            <a:stretch/>
          </p:blipFill>
          <p:spPr bwMode="auto">
            <a:xfrm>
              <a:off x="134964" y="4495800"/>
              <a:ext cx="3733800" cy="452488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  <a:extLst/>
          </p:spPr>
        </p:pic>
        <p:pic>
          <p:nvPicPr>
            <p:cNvPr id="13" name="Picture 4" descr="LogicClassDiagram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16" r="18069"/>
            <a:stretch/>
          </p:blipFill>
          <p:spPr bwMode="auto">
            <a:xfrm>
              <a:off x="2888927" y="4343400"/>
              <a:ext cx="5242248" cy="378200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  <a:extLst/>
          </p:spPr>
        </p:pic>
        <p:pic>
          <p:nvPicPr>
            <p:cNvPr id="15" name="Picture 6" descr="UiClassDiagram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98" r="14273" b="1011"/>
            <a:stretch/>
          </p:blipFill>
          <p:spPr bwMode="auto">
            <a:xfrm>
              <a:off x="5491001" y="5029200"/>
              <a:ext cx="5242248" cy="33528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  <a:extLst/>
          </p:spPr>
        </p:pic>
      </p:grpSp>
    </p:spTree>
    <p:extLst>
      <p:ext uri="{BB962C8B-B14F-4D97-AF65-F5344CB8AC3E}">
        <p14:creationId xmlns:p14="http://schemas.microsoft.com/office/powerpoint/2010/main" val="12851812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4" grpId="0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 descr="Down:  Table 9"/>
          <p:cNvGraphicFramePr>
            <a:graphicFrameLocks noGrp="1"/>
          </p:cNvGraphicFramePr>
          <p:nvPr>
            <p:extLst/>
          </p:nvPr>
        </p:nvGraphicFramePr>
        <p:xfrm>
          <a:off x="4963827" y="466494"/>
          <a:ext cx="2133600" cy="2103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70C0"/>
                          </a:solidFill>
                        </a:rPr>
                        <a:t>Student</a:t>
                      </a:r>
                      <a:endParaRPr lang="en-SG" sz="2400" b="1" dirty="0">
                        <a:solidFill>
                          <a:srgbClr val="0070C0"/>
                        </a:solidFill>
                      </a:endParaRPr>
                    </a:p>
                  </a:txBody>
                  <a:tcPr marL="144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-DOB</a:t>
                      </a:r>
                    </a:p>
                    <a:p>
                      <a:r>
                        <a:rPr lang="en-US" sz="24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-name</a:t>
                      </a:r>
                      <a:endParaRPr lang="en-SG" sz="24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44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+</a:t>
                      </a:r>
                      <a:r>
                        <a:rPr lang="en-US" sz="2400" dirty="0" err="1" smtClean="0">
                          <a:solidFill>
                            <a:srgbClr val="C00000"/>
                          </a:solidFill>
                        </a:rPr>
                        <a:t>getAge</a:t>
                      </a:r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()</a:t>
                      </a:r>
                    </a:p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+</a:t>
                      </a:r>
                      <a:r>
                        <a:rPr lang="en-US" sz="2400" dirty="0" err="1" smtClean="0">
                          <a:solidFill>
                            <a:srgbClr val="C00000"/>
                          </a:solidFill>
                        </a:rPr>
                        <a:t>getName</a:t>
                      </a:r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()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 marL="144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4" name="Group 12"/>
          <p:cNvGrpSpPr/>
          <p:nvPr/>
        </p:nvGrpSpPr>
        <p:grpSpPr>
          <a:xfrm>
            <a:off x="1514857" y="440172"/>
            <a:ext cx="2781301" cy="811298"/>
            <a:chOff x="1045218" y="5509315"/>
            <a:chExt cx="7283670" cy="977464"/>
          </a:xfrm>
        </p:grpSpPr>
        <p:sp>
          <p:nvSpPr>
            <p:cNvPr id="15" name="TextBox 14"/>
            <p:cNvSpPr txBox="1"/>
            <p:nvPr/>
          </p:nvSpPr>
          <p:spPr>
            <a:xfrm>
              <a:off x="1576297" y="5525309"/>
              <a:ext cx="6291789" cy="810269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>
                <a:defRPr/>
              </a:pPr>
              <a:endParaRPr lang="en-US" sz="24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</a:endParaRPr>
            </a:p>
            <a:p>
              <a:pPr algn="ctr">
                <a:defRPr/>
              </a:pPr>
              <a:endParaRPr lang="en-SG" sz="2400" b="1" dirty="0">
                <a:solidFill>
                  <a:srgbClr val="C00000"/>
                </a:solidFill>
                <a:latin typeface="Calibri"/>
              </a:endParaRPr>
            </a:p>
          </p:txBody>
        </p: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1045218" y="5509315"/>
              <a:ext cx="7283670" cy="977464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defRPr/>
              </a:pPr>
              <a:r>
                <a:rPr lang="en-US" sz="4000" b="1" dirty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Classes</a:t>
              </a:r>
              <a:endParaRPr lang="en-SG" sz="4000" b="1" dirty="0">
                <a:ln w="2857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7239000" y="476019"/>
          <a:ext cx="30480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70C0"/>
                          </a:solidFill>
                        </a:rPr>
                        <a:t>Admin</a:t>
                      </a:r>
                      <a:endParaRPr lang="en-SG" sz="2400" b="1" dirty="0">
                        <a:solidFill>
                          <a:srgbClr val="0070C0"/>
                        </a:solidFill>
                      </a:endParaRPr>
                    </a:p>
                  </a:txBody>
                  <a:tcPr marL="144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-students</a:t>
                      </a:r>
                      <a:endParaRPr lang="en-SG" sz="24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44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+</a:t>
                      </a:r>
                      <a:r>
                        <a:rPr lang="en-US" sz="2400" dirty="0" err="1" smtClean="0">
                          <a:solidFill>
                            <a:srgbClr val="C00000"/>
                          </a:solidFill>
                        </a:rPr>
                        <a:t>calculateAvgAge</a:t>
                      </a:r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()</a:t>
                      </a:r>
                    </a:p>
                  </a:txBody>
                  <a:tcPr marL="144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 descr="Down:  Table 9"/>
          <p:cNvGraphicFramePr>
            <a:graphicFrameLocks noGrp="1"/>
          </p:cNvGraphicFramePr>
          <p:nvPr>
            <p:extLst/>
          </p:nvPr>
        </p:nvGraphicFramePr>
        <p:xfrm>
          <a:off x="1802829" y="1847619"/>
          <a:ext cx="30480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>
                          <a:solidFill>
                            <a:srgbClr val="0070C0"/>
                          </a:solidFill>
                        </a:rPr>
                        <a:t>ClassName</a:t>
                      </a:r>
                      <a:endParaRPr lang="en-SG" sz="2400" b="1" dirty="0">
                        <a:solidFill>
                          <a:srgbClr val="0070C0"/>
                        </a:solidFill>
                      </a:endParaRPr>
                    </a:p>
                  </a:txBody>
                  <a:tcPr marL="14400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properties</a:t>
                      </a:r>
                    </a:p>
                  </a:txBody>
                  <a:tcPr marL="14400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methods</a:t>
                      </a:r>
                    </a:p>
                  </a:txBody>
                  <a:tcPr marL="14400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2" name="Group 21"/>
          <p:cNvGrpSpPr/>
          <p:nvPr/>
        </p:nvGrpSpPr>
        <p:grpSpPr>
          <a:xfrm>
            <a:off x="5058920" y="1161819"/>
            <a:ext cx="171720" cy="1200600"/>
            <a:chOff x="1339920" y="2762280"/>
            <a:chExt cx="171720" cy="120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/>
                <p14:cNvContentPartPr/>
                <p14:nvPr/>
              </p14:nvContentPartPr>
              <p14:xfrm>
                <a:off x="1346040" y="2762280"/>
                <a:ext cx="121320" cy="6840"/>
              </p14:xfrm>
            </p:contentPart>
          </mc:Choice>
          <mc:Fallback xmlns="">
            <p:pic>
              <p:nvPicPr>
                <p:cNvPr id="4" name="Ink 3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30200" y="2698920"/>
                  <a:ext cx="1530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/>
                <p14:cNvContentPartPr/>
                <p14:nvPr/>
              </p14:nvContentPartPr>
              <p14:xfrm>
                <a:off x="1339920" y="3143160"/>
                <a:ext cx="140040" cy="6840"/>
              </p14:xfrm>
            </p:contentPart>
          </mc:Choice>
          <mc:Fallback xmlns="">
            <p:pic>
              <p:nvPicPr>
                <p:cNvPr id="5" name="Ink 4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24080" y="3079800"/>
                  <a:ext cx="1717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/>
                <p14:cNvContentPartPr/>
                <p14:nvPr/>
              </p14:nvContentPartPr>
              <p14:xfrm>
                <a:off x="1359000" y="3549600"/>
                <a:ext cx="360" cy="360"/>
              </p14:xfrm>
            </p:contentPart>
          </mc:Choice>
          <mc:Fallback xmlns="">
            <p:pic>
              <p:nvPicPr>
                <p:cNvPr id="6" name="Ink 5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43160" y="3486240"/>
                  <a:ext cx="320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/>
                <p14:cNvContentPartPr/>
                <p14:nvPr/>
              </p14:nvContentPartPr>
              <p14:xfrm>
                <a:off x="1352520" y="3556080"/>
                <a:ext cx="159120" cy="360"/>
              </p14:xfrm>
            </p:contentPart>
          </mc:Choice>
          <mc:Fallback xmlns="">
            <p:pic>
              <p:nvPicPr>
                <p:cNvPr id="7" name="Ink 6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36680" y="3492360"/>
                  <a:ext cx="1908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/>
                <p14:cNvContentPartPr/>
                <p14:nvPr/>
              </p14:nvContentPartPr>
              <p14:xfrm>
                <a:off x="1365120" y="3962520"/>
                <a:ext cx="146520" cy="36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49280" y="3898800"/>
                  <a:ext cx="178200" cy="1274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3" name="TextBox 22"/>
          <p:cNvSpPr txBox="1"/>
          <p:nvPr/>
        </p:nvSpPr>
        <p:spPr>
          <a:xfrm>
            <a:off x="3209925" y="1181934"/>
            <a:ext cx="1295400" cy="510778"/>
          </a:xfrm>
          <a:prstGeom prst="wedgeRoundRectCallout">
            <a:avLst>
              <a:gd name="adj1" fmla="val 93137"/>
              <a:gd name="adj2" fmla="val 10286"/>
              <a:gd name="adj3" fmla="val 16667"/>
            </a:avLst>
          </a:prstGeom>
          <a:solidFill>
            <a:srgbClr val="FFFF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Visibility</a:t>
            </a:r>
          </a:p>
        </p:txBody>
      </p:sp>
      <p:graphicFrame>
        <p:nvGraphicFramePr>
          <p:cNvPr id="24" name="Table 23" descr="Down:  Table 9"/>
          <p:cNvGraphicFramePr>
            <a:graphicFrameLocks noGrp="1"/>
          </p:cNvGraphicFramePr>
          <p:nvPr>
            <p:extLst/>
          </p:nvPr>
        </p:nvGraphicFramePr>
        <p:xfrm>
          <a:off x="4486275" y="3794761"/>
          <a:ext cx="3048000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 smtClean="0">
                          <a:solidFill>
                            <a:srgbClr val="C00000"/>
                          </a:solidFill>
                        </a:rPr>
                        <a:t>:</a:t>
                      </a:r>
                      <a:r>
                        <a:rPr lang="en-US" sz="2400" b="1" u="sng" dirty="0" smtClean="0">
                          <a:solidFill>
                            <a:srgbClr val="0070C0"/>
                          </a:solidFill>
                        </a:rPr>
                        <a:t>Student</a:t>
                      </a:r>
                      <a:endParaRPr lang="en-SG" sz="2400" b="1" u="sng" dirty="0">
                        <a:solidFill>
                          <a:srgbClr val="0070C0"/>
                        </a:solidFill>
                      </a:endParaRPr>
                    </a:p>
                  </a:txBody>
                  <a:tcPr marL="144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DOB=1/1/1985</a:t>
                      </a:r>
                    </a:p>
                    <a:p>
                      <a:r>
                        <a:rPr lang="en-US" sz="24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name=“John”</a:t>
                      </a:r>
                      <a:endParaRPr lang="en-SG" sz="24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44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/>
          </p:nvPr>
        </p:nvGraphicFramePr>
        <p:xfrm>
          <a:off x="8058151" y="3794761"/>
          <a:ext cx="2066925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6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 err="1" smtClean="0">
                          <a:solidFill>
                            <a:srgbClr val="7030A0"/>
                          </a:solidFill>
                        </a:rPr>
                        <a:t>john</a:t>
                      </a:r>
                      <a:r>
                        <a:rPr lang="en-US" sz="2400" b="1" u="sng" dirty="0" err="1" smtClean="0">
                          <a:solidFill>
                            <a:srgbClr val="C00000"/>
                          </a:solidFill>
                        </a:rPr>
                        <a:t>:</a:t>
                      </a:r>
                      <a:r>
                        <a:rPr lang="en-US" sz="2400" b="1" u="sng" dirty="0" err="1" smtClean="0">
                          <a:solidFill>
                            <a:srgbClr val="0070C0"/>
                          </a:solidFill>
                        </a:rPr>
                        <a:t>Admin</a:t>
                      </a:r>
                      <a:endParaRPr lang="en-SG" sz="2400" b="1" u="sng" dirty="0">
                        <a:solidFill>
                          <a:srgbClr val="0070C0"/>
                        </a:solidFill>
                      </a:endParaRPr>
                    </a:p>
                  </a:txBody>
                  <a:tcPr marL="144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Table 25" descr="Down:  Table 9"/>
          <p:cNvGraphicFramePr>
            <a:graphicFrameLocks noGrp="1"/>
          </p:cNvGraphicFramePr>
          <p:nvPr>
            <p:extLst/>
          </p:nvPr>
        </p:nvGraphicFramePr>
        <p:xfrm>
          <a:off x="1828800" y="5334000"/>
          <a:ext cx="3962400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 err="1" smtClean="0">
                          <a:solidFill>
                            <a:srgbClr val="7030A0"/>
                          </a:solidFill>
                        </a:rPr>
                        <a:t>object</a:t>
                      </a:r>
                      <a:r>
                        <a:rPr lang="en-US" sz="2400" b="1" u="sng" baseline="0" dirty="0" err="1" smtClean="0">
                          <a:solidFill>
                            <a:srgbClr val="7030A0"/>
                          </a:solidFill>
                        </a:rPr>
                        <a:t>Identifier</a:t>
                      </a:r>
                      <a:r>
                        <a:rPr lang="en-US" sz="2400" b="1" u="sng" baseline="0" dirty="0" err="1" smtClean="0">
                          <a:solidFill>
                            <a:srgbClr val="FF0000"/>
                          </a:solidFill>
                        </a:rPr>
                        <a:t>:</a:t>
                      </a:r>
                      <a:r>
                        <a:rPr lang="en-US" sz="2400" b="1" u="sng" dirty="0" err="1" smtClean="0">
                          <a:solidFill>
                            <a:srgbClr val="0070C0"/>
                          </a:solidFill>
                        </a:rPr>
                        <a:t>ClassName</a:t>
                      </a:r>
                      <a:endParaRPr lang="en-SG" sz="2400" b="1" u="sng" dirty="0">
                        <a:solidFill>
                          <a:srgbClr val="0070C0"/>
                        </a:solidFill>
                      </a:endParaRPr>
                    </a:p>
                  </a:txBody>
                  <a:tcPr marL="14400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property=value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property=value</a:t>
                      </a:r>
                    </a:p>
                  </a:txBody>
                  <a:tcPr marL="14400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8058150" y="4589146"/>
          <a:ext cx="2066925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6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 err="1" smtClean="0">
                          <a:solidFill>
                            <a:srgbClr val="7030A0"/>
                          </a:solidFill>
                        </a:rPr>
                        <a:t>susan</a:t>
                      </a:r>
                      <a:r>
                        <a:rPr lang="en-US" sz="2400" b="1" u="sng" dirty="0" err="1" smtClean="0">
                          <a:solidFill>
                            <a:srgbClr val="C00000"/>
                          </a:solidFill>
                        </a:rPr>
                        <a:t>:</a:t>
                      </a:r>
                      <a:r>
                        <a:rPr lang="en-US" sz="2400" b="1" u="sng" dirty="0" err="1" smtClean="0">
                          <a:solidFill>
                            <a:srgbClr val="0070C0"/>
                          </a:solidFill>
                        </a:rPr>
                        <a:t>Admin</a:t>
                      </a:r>
                      <a:endParaRPr lang="en-SG" sz="2400" b="1" u="sng" dirty="0">
                        <a:solidFill>
                          <a:srgbClr val="0070C0"/>
                        </a:solidFill>
                      </a:endParaRPr>
                    </a:p>
                  </a:txBody>
                  <a:tcPr marL="144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8" name="Straight Connector 27"/>
          <p:cNvCxnSpPr/>
          <p:nvPr/>
        </p:nvCxnSpPr>
        <p:spPr>
          <a:xfrm>
            <a:off x="2124075" y="5715000"/>
            <a:ext cx="3429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12"/>
          <p:cNvGrpSpPr/>
          <p:nvPr/>
        </p:nvGrpSpPr>
        <p:grpSpPr>
          <a:xfrm>
            <a:off x="1466850" y="4209081"/>
            <a:ext cx="2895600" cy="811298"/>
            <a:chOff x="1045218" y="5509315"/>
            <a:chExt cx="7283670" cy="977464"/>
          </a:xfrm>
        </p:grpSpPr>
        <p:sp>
          <p:nvSpPr>
            <p:cNvPr id="30" name="TextBox 29"/>
            <p:cNvSpPr txBox="1"/>
            <p:nvPr/>
          </p:nvSpPr>
          <p:spPr>
            <a:xfrm>
              <a:off x="1786946" y="5525309"/>
              <a:ext cx="5932575" cy="810269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>
                <a:defRPr/>
              </a:pPr>
              <a:endParaRPr lang="en-US" sz="24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</a:endParaRPr>
            </a:p>
            <a:p>
              <a:pPr algn="ctr">
                <a:defRPr/>
              </a:pPr>
              <a:endParaRPr lang="en-SG" sz="2400" b="1" dirty="0">
                <a:solidFill>
                  <a:srgbClr val="C00000"/>
                </a:solidFill>
                <a:latin typeface="Calibri"/>
              </a:endParaRPr>
            </a:p>
          </p:txBody>
        </p:sp>
        <p:sp>
          <p:nvSpPr>
            <p:cNvPr id="31" name="Content Placeholder 2"/>
            <p:cNvSpPr txBox="1">
              <a:spLocks/>
            </p:cNvSpPr>
            <p:nvPr/>
          </p:nvSpPr>
          <p:spPr>
            <a:xfrm>
              <a:off x="1045218" y="5509315"/>
              <a:ext cx="7283670" cy="977464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defRPr/>
              </a:pPr>
              <a:r>
                <a:rPr lang="en-US" sz="4000" b="1" dirty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Objects</a:t>
              </a:r>
              <a:endParaRPr lang="en-SG" sz="4000" b="1" dirty="0">
                <a:ln w="2857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  <p:cxnSp>
        <p:nvCxnSpPr>
          <p:cNvPr id="33" name="Straight Connector 32"/>
          <p:cNvCxnSpPr/>
          <p:nvPr/>
        </p:nvCxnSpPr>
        <p:spPr>
          <a:xfrm>
            <a:off x="1524000" y="3581400"/>
            <a:ext cx="9144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28"/>
          <p:cNvGrpSpPr/>
          <p:nvPr/>
        </p:nvGrpSpPr>
        <p:grpSpPr>
          <a:xfrm>
            <a:off x="7490404" y="1987047"/>
            <a:ext cx="2194560" cy="1316583"/>
            <a:chOff x="6180466" y="1015137"/>
            <a:chExt cx="1256654" cy="1316583"/>
          </a:xfrm>
          <a:solidFill>
            <a:schemeClr val="bg1"/>
          </a:solidFill>
        </p:grpSpPr>
        <p:sp>
          <p:nvSpPr>
            <p:cNvPr id="35" name="Rectangle 34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2400" b="1" dirty="0">
                  <a:solidFill>
                    <a:srgbClr val="0070C0"/>
                  </a:solidFill>
                  <a:latin typeface="Calibri"/>
                </a:rPr>
                <a:t>Student</a:t>
              </a:r>
              <a:endParaRPr lang="en-SG" sz="2400" b="1" dirty="0">
                <a:solidFill>
                  <a:srgbClr val="0070C0"/>
                </a:solidFill>
                <a:latin typeface="Calibri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r>
                <a:rPr lang="en-US" sz="2000" u="sng" dirty="0">
                  <a:solidFill>
                    <a:srgbClr val="F79646">
                      <a:lumMod val="75000"/>
                    </a:srgbClr>
                  </a:solidFill>
                  <a:latin typeface="Calibri"/>
                </a:rPr>
                <a:t>-</a:t>
              </a:r>
              <a:r>
                <a:rPr lang="en-US" sz="2000" u="sng" dirty="0" err="1">
                  <a:solidFill>
                    <a:srgbClr val="F79646">
                      <a:lumMod val="75000"/>
                    </a:srgbClr>
                  </a:solidFill>
                  <a:latin typeface="Calibri"/>
                </a:rPr>
                <a:t>totalStudents</a:t>
              </a:r>
              <a:endParaRPr lang="en-SG" sz="2000" u="sng" dirty="0">
                <a:solidFill>
                  <a:srgbClr val="F79646">
                    <a:lumMod val="75000"/>
                  </a:srgbClr>
                </a:solidFill>
                <a:latin typeface="Calibri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r>
                <a:rPr lang="en-US" sz="2000" u="sng" dirty="0">
                  <a:solidFill>
                    <a:srgbClr val="C00000"/>
                  </a:solidFill>
                  <a:latin typeface="Calibri"/>
                </a:rPr>
                <a:t>+</a:t>
              </a:r>
              <a:r>
                <a:rPr lang="en-US" sz="2000" u="sng" dirty="0" err="1">
                  <a:solidFill>
                    <a:srgbClr val="C00000"/>
                  </a:solidFill>
                  <a:latin typeface="Calibri"/>
                </a:rPr>
                <a:t>getTotal</a:t>
              </a:r>
              <a:r>
                <a:rPr lang="en-US" sz="2000" u="sng" dirty="0">
                  <a:solidFill>
                    <a:srgbClr val="C00000"/>
                  </a:solidFill>
                  <a:latin typeface="Calibri"/>
                </a:rPr>
                <a:t>()</a:t>
              </a:r>
              <a:endParaRPr lang="en-SG" sz="2000" u="sng" dirty="0">
                <a:solidFill>
                  <a:srgbClr val="C00000"/>
                </a:solidFill>
                <a:latin typeface="Calibri"/>
              </a:endParaRPr>
            </a:p>
          </p:txBody>
        </p:sp>
      </p:grpSp>
      <p:grpSp>
        <p:nvGrpSpPr>
          <p:cNvPr id="38" name="Group 5"/>
          <p:cNvGrpSpPr>
            <a:grpSpLocks/>
          </p:cNvGrpSpPr>
          <p:nvPr/>
        </p:nvGrpSpPr>
        <p:grpSpPr bwMode="auto">
          <a:xfrm>
            <a:off x="5852104" y="2622593"/>
            <a:ext cx="1677988" cy="866775"/>
            <a:chOff x="600" y="1683"/>
            <a:chExt cx="1057" cy="54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9" name="Ink 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269" y="1683"/>
                <a:ext cx="388" cy="410"/>
              </p14:xfrm>
            </p:contentPart>
          </mc:Choice>
          <mc:Fallback xmlns="">
            <p:pic>
              <p:nvPicPr>
                <p:cNvPr id="39" name="Ink 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262" y="1676"/>
                  <a:ext cx="402" cy="4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0" name="Ink 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600" y="2022"/>
                <a:ext cx="520" cy="207"/>
              </p14:xfrm>
            </p:contentPart>
          </mc:Choice>
          <mc:Fallback xmlns="">
            <p:pic>
              <p:nvPicPr>
                <p:cNvPr id="40" name="Ink 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93" y="2015"/>
                  <a:ext cx="535" cy="217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41" name="Straight Connector 40"/>
          <p:cNvCxnSpPr/>
          <p:nvPr/>
        </p:nvCxnSpPr>
        <p:spPr>
          <a:xfrm>
            <a:off x="8305801" y="4162425"/>
            <a:ext cx="159965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305801" y="4962525"/>
            <a:ext cx="159965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455084" y="4171950"/>
            <a:ext cx="120878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597461" y="2673074"/>
            <a:ext cx="145423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590306" y="3144328"/>
            <a:ext cx="1201845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15"/>
          <p:cNvSpPr txBox="1"/>
          <p:nvPr/>
        </p:nvSpPr>
        <p:spPr>
          <a:xfrm>
            <a:off x="1628776" y="3640425"/>
            <a:ext cx="2333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FFFF00"/>
                </a:solidFill>
                <a:latin typeface="Calibri"/>
              </a:rPr>
              <a:t>Object diagram</a:t>
            </a:r>
            <a:endParaRPr lang="en-SG" sz="2000" b="1" dirty="0">
              <a:solidFill>
                <a:srgbClr val="FFFF00"/>
              </a:solidFill>
              <a:latin typeface="Calibri"/>
            </a:endParaRPr>
          </a:p>
        </p:txBody>
      </p:sp>
      <p:sp>
        <p:nvSpPr>
          <p:cNvPr id="47" name="TextBox 15"/>
          <p:cNvSpPr txBox="1"/>
          <p:nvPr/>
        </p:nvSpPr>
        <p:spPr>
          <a:xfrm>
            <a:off x="1717652" y="27767"/>
            <a:ext cx="2333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FFFF00"/>
                </a:solidFill>
                <a:latin typeface="Calibri"/>
              </a:rPr>
              <a:t>Class diagrams</a:t>
            </a:r>
            <a:endParaRPr lang="en-SG" sz="2000" b="1" dirty="0">
              <a:solidFill>
                <a:srgbClr val="FFFF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53218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 descr="Down:  Table 9"/>
          <p:cNvGraphicFramePr>
            <a:graphicFrameLocks noGrp="1"/>
          </p:cNvGraphicFramePr>
          <p:nvPr>
            <p:extLst/>
          </p:nvPr>
        </p:nvGraphicFramePr>
        <p:xfrm>
          <a:off x="2362200" y="76200"/>
          <a:ext cx="2133600" cy="1737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70C0"/>
                          </a:solidFill>
                        </a:rPr>
                        <a:t>Student</a:t>
                      </a:r>
                      <a:endParaRPr lang="en-SG" sz="2400" b="1" dirty="0">
                        <a:solidFill>
                          <a:srgbClr val="0070C0"/>
                        </a:solidFill>
                      </a:endParaRPr>
                    </a:p>
                  </a:txBody>
                  <a:tcPr marL="144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-DOB</a:t>
                      </a:r>
                    </a:p>
                    <a:p>
                      <a:r>
                        <a:rPr lang="en-US" sz="24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-name</a:t>
                      </a:r>
                      <a:endParaRPr lang="en-SG" sz="24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44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 marL="144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Table 3" descr="Down:  Table 9"/>
          <p:cNvGraphicFramePr>
            <a:graphicFrameLocks noGrp="1"/>
          </p:cNvGraphicFramePr>
          <p:nvPr>
            <p:extLst/>
          </p:nvPr>
        </p:nvGraphicFramePr>
        <p:xfrm>
          <a:off x="5105400" y="304800"/>
          <a:ext cx="3048000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 smtClean="0">
                          <a:solidFill>
                            <a:srgbClr val="0070C0"/>
                          </a:solidFill>
                        </a:rPr>
                        <a:t>:Student</a:t>
                      </a:r>
                      <a:endParaRPr lang="en-SG" sz="2400" b="1" u="sng" dirty="0">
                        <a:solidFill>
                          <a:srgbClr val="0070C0"/>
                        </a:solidFill>
                      </a:endParaRPr>
                    </a:p>
                  </a:txBody>
                  <a:tcPr marL="144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DOB=1/1/1985</a:t>
                      </a:r>
                    </a:p>
                    <a:p>
                      <a:r>
                        <a:rPr lang="en-US" sz="24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name=“John”</a:t>
                      </a:r>
                      <a:endParaRPr lang="en-SG" sz="24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44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61"/>
          <p:cNvSpPr txBox="1"/>
          <p:nvPr/>
        </p:nvSpPr>
        <p:spPr>
          <a:xfrm>
            <a:off x="3048001" y="1903830"/>
            <a:ext cx="692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white"/>
                </a:solidFill>
                <a:latin typeface="Calibri"/>
              </a:rPr>
              <a:t>(a)</a:t>
            </a:r>
          </a:p>
        </p:txBody>
      </p:sp>
      <p:sp>
        <p:nvSpPr>
          <p:cNvPr id="10" name="TextBox 68"/>
          <p:cNvSpPr txBox="1"/>
          <p:nvPr/>
        </p:nvSpPr>
        <p:spPr>
          <a:xfrm>
            <a:off x="6945799" y="1903830"/>
            <a:ext cx="692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white"/>
                </a:solidFill>
                <a:latin typeface="Calibri"/>
              </a:rPr>
              <a:t>(b)</a:t>
            </a:r>
          </a:p>
        </p:txBody>
      </p:sp>
      <p:graphicFrame>
        <p:nvGraphicFramePr>
          <p:cNvPr id="11" name="Table 10" descr="Down:  Table 9"/>
          <p:cNvGraphicFramePr>
            <a:graphicFrameLocks noGrp="1"/>
          </p:cNvGraphicFramePr>
          <p:nvPr>
            <p:extLst/>
          </p:nvPr>
        </p:nvGraphicFramePr>
        <p:xfrm>
          <a:off x="1905000" y="2819400"/>
          <a:ext cx="2286000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 smtClean="0">
                          <a:solidFill>
                            <a:srgbClr val="0070C0"/>
                          </a:solidFill>
                        </a:rPr>
                        <a:t>Student</a:t>
                      </a:r>
                      <a:endParaRPr lang="en-SG" sz="2400" b="1" u="sng" dirty="0">
                        <a:solidFill>
                          <a:srgbClr val="0070C0"/>
                        </a:solidFill>
                      </a:endParaRPr>
                    </a:p>
                  </a:txBody>
                  <a:tcPr marL="144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DOB</a:t>
                      </a:r>
                    </a:p>
                    <a:p>
                      <a:r>
                        <a:rPr lang="en-US" sz="24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name</a:t>
                      </a:r>
                      <a:endParaRPr lang="en-SG" sz="24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44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 descr="Down:  Table 9"/>
          <p:cNvGraphicFramePr>
            <a:graphicFrameLocks noGrp="1"/>
          </p:cNvGraphicFramePr>
          <p:nvPr>
            <p:extLst/>
          </p:nvPr>
        </p:nvGraphicFramePr>
        <p:xfrm>
          <a:off x="4495801" y="2819400"/>
          <a:ext cx="2347909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79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u="none" dirty="0" smtClean="0">
                          <a:solidFill>
                            <a:srgbClr val="0070C0"/>
                          </a:solidFill>
                        </a:rPr>
                        <a:t>Student</a:t>
                      </a:r>
                      <a:endParaRPr lang="en-SG" sz="2400" b="1" u="none" dirty="0">
                        <a:solidFill>
                          <a:srgbClr val="0070C0"/>
                        </a:solidFill>
                      </a:endParaRPr>
                    </a:p>
                  </a:txBody>
                  <a:tcPr marL="144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DOB=1/1/1985</a:t>
                      </a:r>
                    </a:p>
                    <a:p>
                      <a:r>
                        <a:rPr lang="en-US" sz="24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name=“John”</a:t>
                      </a:r>
                      <a:endParaRPr lang="en-SG" sz="24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44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 descr="Down:  Table 9"/>
          <p:cNvGraphicFramePr>
            <a:graphicFrameLocks noGrp="1"/>
          </p:cNvGraphicFramePr>
          <p:nvPr>
            <p:extLst/>
          </p:nvPr>
        </p:nvGraphicFramePr>
        <p:xfrm>
          <a:off x="7239001" y="3230880"/>
          <a:ext cx="1905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 smtClean="0">
                          <a:solidFill>
                            <a:srgbClr val="0070C0"/>
                          </a:solidFill>
                        </a:rPr>
                        <a:t>s1:Student</a:t>
                      </a:r>
                      <a:endParaRPr lang="en-SG" sz="2400" b="1" u="sng" dirty="0">
                        <a:solidFill>
                          <a:srgbClr val="0070C0"/>
                        </a:solidFill>
                      </a:endParaRPr>
                    </a:p>
                  </a:txBody>
                  <a:tcPr marL="144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TextBox 61"/>
          <p:cNvSpPr txBox="1"/>
          <p:nvPr/>
        </p:nvSpPr>
        <p:spPr>
          <a:xfrm>
            <a:off x="2675214" y="4306888"/>
            <a:ext cx="692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white"/>
                </a:solidFill>
                <a:latin typeface="Calibri"/>
              </a:rPr>
              <a:t>(c)</a:t>
            </a:r>
          </a:p>
        </p:txBody>
      </p:sp>
      <p:sp>
        <p:nvSpPr>
          <p:cNvPr id="15" name="TextBox 68"/>
          <p:cNvSpPr txBox="1"/>
          <p:nvPr/>
        </p:nvSpPr>
        <p:spPr>
          <a:xfrm>
            <a:off x="5459390" y="4306888"/>
            <a:ext cx="692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white"/>
                </a:solidFill>
                <a:latin typeface="Calibri"/>
              </a:rPr>
              <a:t>(d)</a:t>
            </a:r>
          </a:p>
        </p:txBody>
      </p:sp>
      <p:sp>
        <p:nvSpPr>
          <p:cNvPr id="16" name="TextBox 68"/>
          <p:cNvSpPr txBox="1"/>
          <p:nvPr/>
        </p:nvSpPr>
        <p:spPr>
          <a:xfrm>
            <a:off x="8077201" y="4306888"/>
            <a:ext cx="692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white"/>
                </a:solidFill>
                <a:latin typeface="Calibri"/>
              </a:rPr>
              <a:t>(e)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905000" y="4953000"/>
            <a:ext cx="5160002" cy="1631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(a) &amp; (c) are classes; (b) &amp; (e) are objects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(a) is a class; (d) is an object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(c) is a class; (b) &amp; (e) are objects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(a) is a class; (b) &amp; (e) are objects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(a), (c) &amp; (d) are classes; (b) &amp; (e) are objects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23302" y="304801"/>
            <a:ext cx="24551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  <a:latin typeface="Calibri"/>
              </a:rPr>
              <a:t>Choose the correct option</a:t>
            </a:r>
          </a:p>
        </p:txBody>
      </p:sp>
    </p:spTree>
    <p:extLst>
      <p:ext uri="{BB962C8B-B14F-4D97-AF65-F5344CB8AC3E}">
        <p14:creationId xmlns:p14="http://schemas.microsoft.com/office/powerpoint/2010/main" val="398484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err="1"/>
              <a:t>CityConnect</a:t>
            </a:r>
            <a:endParaRPr lang="en-SG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838200"/>
            <a:ext cx="8229600" cy="6019800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lnSpc>
                <a:spcPct val="170000"/>
              </a:lnSpc>
            </a:pPr>
            <a:r>
              <a:rPr lang="en-SG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Welcome to </a:t>
            </a:r>
            <a:r>
              <a:rPr lang="en-SG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CityConnect</a:t>
            </a:r>
            <a:r>
              <a:rPr lang="en-SG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br>
              <a:rPr lang="en-SG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SG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Enter command: </a:t>
            </a:r>
            <a:r>
              <a:rPr lang="en-SG" sz="18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addroute</a:t>
            </a:r>
            <a:r>
              <a:rPr lang="en-SG" sz="18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SG" sz="18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Clementi </a:t>
            </a:r>
            <a:r>
              <a:rPr lang="en-SG" sz="18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BuonaVista</a:t>
            </a:r>
            <a:r>
              <a:rPr lang="en-SG" sz="18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12</a:t>
            </a:r>
            <a:r>
              <a:rPr lang="en-SG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SG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SG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Route from Clementi to </a:t>
            </a:r>
            <a:r>
              <a:rPr lang="en-SG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BuonaVista</a:t>
            </a:r>
            <a:r>
              <a:rPr lang="en-SG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with distance 12km added</a:t>
            </a:r>
            <a:br>
              <a:rPr lang="en-SG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SG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Enter command: </a:t>
            </a:r>
            <a:r>
              <a:rPr lang="en-SG" sz="18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getdistance</a:t>
            </a:r>
            <a:r>
              <a:rPr lang="en-SG" sz="18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SG" sz="18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Clementi </a:t>
            </a:r>
            <a:r>
              <a:rPr lang="en-SG" sz="18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BuonaVista</a:t>
            </a:r>
            <a:r>
              <a:rPr lang="en-SG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SG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SG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Distance from Clementi to </a:t>
            </a:r>
            <a:r>
              <a:rPr lang="en-SG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BuonaVista</a:t>
            </a:r>
            <a:r>
              <a:rPr lang="en-SG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12</a:t>
            </a:r>
            <a:br>
              <a:rPr lang="en-SG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SG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Enter command: </a:t>
            </a:r>
            <a:r>
              <a:rPr lang="en-SG" sz="18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getdistance</a:t>
            </a:r>
            <a:r>
              <a:rPr lang="en-SG" sz="18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SG" sz="18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Clementi </a:t>
            </a:r>
            <a:r>
              <a:rPr lang="en-SG" sz="18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JurongWest</a:t>
            </a:r>
            <a:r>
              <a:rPr lang="en-SG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SG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SG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 route exists from Clementi to </a:t>
            </a:r>
            <a:r>
              <a:rPr lang="en-SG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JurongWest</a:t>
            </a:r>
            <a:r>
              <a:rPr lang="en-SG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br>
              <a:rPr lang="en-SG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SG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Enter command: </a:t>
            </a:r>
            <a:r>
              <a:rPr lang="en-SG" sz="18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addroute</a:t>
            </a:r>
            <a:r>
              <a:rPr lang="en-SG" sz="18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SG" sz="18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Clementi </a:t>
            </a:r>
            <a:r>
              <a:rPr lang="en-SG" sz="18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JurongWest</a:t>
            </a:r>
            <a:r>
              <a:rPr lang="en-SG" sz="18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24</a:t>
            </a:r>
            <a:br>
              <a:rPr lang="en-SG" sz="18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SG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Route from Clementi to </a:t>
            </a:r>
            <a:r>
              <a:rPr lang="en-SG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JurongWest</a:t>
            </a:r>
            <a:r>
              <a:rPr lang="en-SG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with distance 24km added</a:t>
            </a:r>
            <a:br>
              <a:rPr lang="en-SG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SG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Enter command: </a:t>
            </a:r>
            <a:r>
              <a:rPr lang="en-SG" sz="18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getdistance</a:t>
            </a:r>
            <a:r>
              <a:rPr lang="en-SG" sz="18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SG" sz="18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Clementi </a:t>
            </a:r>
            <a:r>
              <a:rPr lang="en-SG" sz="18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JurongWest</a:t>
            </a:r>
            <a:r>
              <a:rPr lang="en-SG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SG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SG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Distance from Clementi to </a:t>
            </a:r>
            <a:r>
              <a:rPr lang="en-SG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JurongWest</a:t>
            </a:r>
            <a:r>
              <a:rPr lang="en-SG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24</a:t>
            </a:r>
            <a:br>
              <a:rPr lang="en-SG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SG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Enter command: </a:t>
            </a:r>
            <a:r>
              <a:rPr lang="en-SG" sz="18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38863227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987685" y="1549400"/>
          <a:ext cx="3048000" cy="2103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>
                          <a:solidFill>
                            <a:srgbClr val="C00000"/>
                          </a:solidFill>
                        </a:rPr>
                        <a:t>CCLogic</a:t>
                      </a:r>
                      <a:endParaRPr lang="en-SG" sz="2400" b="1" dirty="0">
                        <a:solidFill>
                          <a:srgbClr val="C00000"/>
                        </a:solidFill>
                      </a:endParaRPr>
                    </a:p>
                  </a:txBody>
                  <a:tcPr marL="1440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strike="noStrike" dirty="0" smtClean="0">
                          <a:solidFill>
                            <a:srgbClr val="C00000"/>
                          </a:solidFill>
                        </a:rPr>
                        <a:t>-</a:t>
                      </a:r>
                      <a:r>
                        <a:rPr lang="en-US" sz="2400" strike="noStrike" dirty="0" err="1" smtClean="0">
                          <a:solidFill>
                            <a:srgbClr val="C00000"/>
                          </a:solidFill>
                        </a:rPr>
                        <a:t>routes:Route</a:t>
                      </a:r>
                      <a:r>
                        <a:rPr lang="en-US" sz="2400" strike="noStrike" dirty="0" smtClean="0">
                          <a:solidFill>
                            <a:srgbClr val="C00000"/>
                          </a:solidFill>
                        </a:rPr>
                        <a:t>[]</a:t>
                      </a:r>
                    </a:p>
                    <a:p>
                      <a:endParaRPr lang="en-US" sz="2400" strike="sngStrike" dirty="0" smtClean="0">
                        <a:solidFill>
                          <a:srgbClr val="C00000"/>
                        </a:solidFill>
                      </a:endParaRPr>
                    </a:p>
                  </a:txBody>
                  <a:tcPr marL="1440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+</a:t>
                      </a:r>
                      <a:r>
                        <a:rPr lang="en-US" sz="2400" dirty="0" err="1" smtClean="0">
                          <a:solidFill>
                            <a:srgbClr val="C00000"/>
                          </a:solidFill>
                        </a:rPr>
                        <a:t>addRoute</a:t>
                      </a:r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(…)</a:t>
                      </a:r>
                    </a:p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+</a:t>
                      </a:r>
                      <a:r>
                        <a:rPr lang="en-US" sz="2400" dirty="0" err="1" smtClean="0">
                          <a:solidFill>
                            <a:srgbClr val="C00000"/>
                          </a:solidFill>
                        </a:rPr>
                        <a:t>getDistance</a:t>
                      </a:r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(…)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 marL="1440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279528" y="1549400"/>
          <a:ext cx="3048000" cy="2103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C00000"/>
                          </a:solidFill>
                        </a:rPr>
                        <a:t>Route</a:t>
                      </a:r>
                      <a:endParaRPr lang="en-SG" sz="2400" b="1" dirty="0">
                        <a:solidFill>
                          <a:srgbClr val="C00000"/>
                        </a:solidFill>
                      </a:endParaRPr>
                    </a:p>
                  </a:txBody>
                  <a:tcPr marL="1440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 smtClean="0">
                        <a:solidFill>
                          <a:srgbClr val="C00000"/>
                        </a:solidFill>
                      </a:endParaRPr>
                    </a:p>
                    <a:p>
                      <a:endParaRPr lang="en-US" sz="2400" dirty="0" smtClean="0">
                        <a:solidFill>
                          <a:srgbClr val="C00000"/>
                        </a:solidFill>
                      </a:endParaRPr>
                    </a:p>
                  </a:txBody>
                  <a:tcPr marL="1440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 smtClean="0">
                        <a:solidFill>
                          <a:srgbClr val="C00000"/>
                        </a:solidFill>
                      </a:endParaRPr>
                    </a:p>
                    <a:p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 marL="1440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95144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01826" y="1958975"/>
              <a:ext cx="2022475" cy="681038"/>
            </p14:xfrm>
          </p:contentPart>
        </mc:Choice>
        <mc:Fallback xmlns="">
          <p:pic>
            <p:nvPicPr>
              <p:cNvPr id="2395144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92466" y="1956455"/>
                <a:ext cx="2044075" cy="694716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/>
          <p:cNvSpPr/>
          <p:nvPr/>
        </p:nvSpPr>
        <p:spPr>
          <a:xfrm>
            <a:off x="10115550" y="7086600"/>
            <a:ext cx="4572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TextBox 15"/>
          <p:cNvSpPr txBox="1"/>
          <p:nvPr/>
        </p:nvSpPr>
        <p:spPr>
          <a:xfrm>
            <a:off x="1717652" y="27767"/>
            <a:ext cx="2333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FFFF00"/>
                </a:solidFill>
                <a:latin typeface="Calibri"/>
              </a:rPr>
              <a:t>Class diagrams</a:t>
            </a:r>
            <a:endParaRPr lang="en-SG" sz="2000" b="1" dirty="0">
              <a:solidFill>
                <a:srgbClr val="FFFF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15285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987685" y="1549400"/>
          <a:ext cx="3048000" cy="2103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>
                          <a:solidFill>
                            <a:srgbClr val="C00000"/>
                          </a:solidFill>
                        </a:rPr>
                        <a:t>CCLogic</a:t>
                      </a:r>
                      <a:endParaRPr lang="en-SG" sz="2400" b="1" dirty="0">
                        <a:solidFill>
                          <a:srgbClr val="C00000"/>
                        </a:solidFill>
                      </a:endParaRPr>
                    </a:p>
                  </a:txBody>
                  <a:tcPr marL="1440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strike="sngStrike" dirty="0" smtClean="0">
                          <a:solidFill>
                            <a:srgbClr val="C00000"/>
                          </a:solidFill>
                        </a:rPr>
                        <a:t>-</a:t>
                      </a:r>
                      <a:r>
                        <a:rPr lang="en-US" sz="2400" strike="sngStrike" dirty="0" err="1" smtClean="0">
                          <a:solidFill>
                            <a:srgbClr val="C00000"/>
                          </a:solidFill>
                        </a:rPr>
                        <a:t>routes:Route</a:t>
                      </a:r>
                      <a:r>
                        <a:rPr lang="en-US" sz="2400" strike="sngStrike" dirty="0" smtClean="0">
                          <a:solidFill>
                            <a:srgbClr val="C00000"/>
                          </a:solidFill>
                        </a:rPr>
                        <a:t>[]</a:t>
                      </a:r>
                    </a:p>
                    <a:p>
                      <a:endParaRPr lang="en-US" sz="2400" strike="sngStrike" dirty="0" smtClean="0">
                        <a:solidFill>
                          <a:srgbClr val="C00000"/>
                        </a:solidFill>
                      </a:endParaRPr>
                    </a:p>
                  </a:txBody>
                  <a:tcPr marL="1440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+</a:t>
                      </a:r>
                      <a:r>
                        <a:rPr lang="en-US" sz="2400" dirty="0" err="1" smtClean="0">
                          <a:solidFill>
                            <a:srgbClr val="C00000"/>
                          </a:solidFill>
                        </a:rPr>
                        <a:t>addRoute</a:t>
                      </a:r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(…)</a:t>
                      </a:r>
                    </a:p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+</a:t>
                      </a:r>
                      <a:r>
                        <a:rPr lang="en-US" sz="2400" dirty="0" err="1" smtClean="0">
                          <a:solidFill>
                            <a:srgbClr val="C00000"/>
                          </a:solidFill>
                        </a:rPr>
                        <a:t>getDistance</a:t>
                      </a:r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(…)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 marL="1440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279528" y="1549400"/>
          <a:ext cx="3048000" cy="2103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C00000"/>
                          </a:solidFill>
                        </a:rPr>
                        <a:t>Route</a:t>
                      </a:r>
                      <a:endParaRPr lang="en-SG" sz="2400" b="1" dirty="0">
                        <a:solidFill>
                          <a:srgbClr val="C00000"/>
                        </a:solidFill>
                      </a:endParaRPr>
                    </a:p>
                  </a:txBody>
                  <a:tcPr marL="1440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 smtClean="0">
                        <a:solidFill>
                          <a:srgbClr val="C00000"/>
                        </a:solidFill>
                      </a:endParaRPr>
                    </a:p>
                    <a:p>
                      <a:endParaRPr lang="en-US" sz="2400" dirty="0" smtClean="0">
                        <a:solidFill>
                          <a:srgbClr val="C00000"/>
                        </a:solidFill>
                      </a:endParaRPr>
                    </a:p>
                  </a:txBody>
                  <a:tcPr marL="1440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 smtClean="0">
                        <a:solidFill>
                          <a:srgbClr val="C00000"/>
                        </a:solidFill>
                      </a:endParaRPr>
                    </a:p>
                    <a:p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 marL="1440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4566047" y="4823589"/>
            <a:ext cx="3436574" cy="565535"/>
            <a:chOff x="3311870" y="4147755"/>
            <a:chExt cx="3141647" cy="1060149"/>
          </a:xfrm>
        </p:grpSpPr>
        <p:sp>
          <p:nvSpPr>
            <p:cNvPr id="8" name="TextBox 7"/>
            <p:cNvSpPr txBox="1"/>
            <p:nvPr/>
          </p:nvSpPr>
          <p:spPr>
            <a:xfrm>
              <a:off x="3311870" y="4165102"/>
              <a:ext cx="3141647" cy="1036486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lIns="0" tIns="0" rIns="0" bIns="0" rtlCol="0" anchor="b" anchorCtr="0">
              <a:noAutofit/>
            </a:bodyPr>
            <a:lstStyle/>
            <a:p>
              <a:pPr algn="ctr">
                <a:defRPr/>
              </a:pPr>
              <a:endParaRPr lang="en-US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</a:endParaRPr>
            </a:p>
            <a:p>
              <a:pPr algn="ctr">
                <a:defRPr/>
              </a:pPr>
              <a:endParaRPr lang="en-SG" b="1" dirty="0">
                <a:solidFill>
                  <a:srgbClr val="C00000"/>
                </a:solidFill>
                <a:latin typeface="Calibri"/>
              </a:endParaRPr>
            </a:p>
          </p:txBody>
        </p:sp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3312827" y="4147755"/>
              <a:ext cx="3117953" cy="1060149"/>
            </a:xfrm>
            <a:prstGeom prst="rect">
              <a:avLst/>
            </a:prstGeom>
            <a:effectLst/>
          </p:spPr>
          <p:txBody>
            <a:bodyPr vert="horz" lIns="0" tIns="0" rIns="0" bIns="0" rtlCol="0">
              <a:noAutofit/>
            </a:bodyPr>
            <a:lstStyle/>
            <a:p>
              <a:pPr algn="ctr">
                <a:spcBef>
                  <a:spcPct val="20000"/>
                </a:spcBef>
                <a:defRPr/>
              </a:pPr>
              <a:r>
                <a:rPr lang="en-US" sz="3200" b="1" dirty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Association</a:t>
              </a:r>
              <a:endParaRPr lang="en-SG" sz="3200" b="1" dirty="0">
                <a:ln w="2857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99234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60950" y="2486026"/>
              <a:ext cx="2185988" cy="100013"/>
            </p14:xfrm>
          </p:contentPart>
        </mc:Choice>
        <mc:Fallback xmlns="">
          <p:pic>
            <p:nvPicPr>
              <p:cNvPr id="2399234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51590" y="2482069"/>
                <a:ext cx="2207949" cy="115483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/>
          <p:cNvSpPr/>
          <p:nvPr/>
        </p:nvSpPr>
        <p:spPr>
          <a:xfrm>
            <a:off x="10115550" y="7086600"/>
            <a:ext cx="4572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extBox 15"/>
          <p:cNvSpPr txBox="1"/>
          <p:nvPr/>
        </p:nvSpPr>
        <p:spPr>
          <a:xfrm>
            <a:off x="1717652" y="27767"/>
            <a:ext cx="2333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FFFF00"/>
                </a:solidFill>
                <a:latin typeface="Calibri"/>
              </a:rPr>
              <a:t>Class diagrams</a:t>
            </a:r>
            <a:endParaRPr lang="en-SG" sz="2000" b="1" dirty="0">
              <a:solidFill>
                <a:srgbClr val="FFFF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485582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987685" y="1549400"/>
          <a:ext cx="3048000" cy="2103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>
                          <a:solidFill>
                            <a:srgbClr val="C00000"/>
                          </a:solidFill>
                        </a:rPr>
                        <a:t>CCLogic</a:t>
                      </a:r>
                      <a:endParaRPr lang="en-SG" sz="2400" b="1" dirty="0">
                        <a:solidFill>
                          <a:srgbClr val="C00000"/>
                        </a:solidFill>
                      </a:endParaRPr>
                    </a:p>
                  </a:txBody>
                  <a:tcPr marL="1440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 smtClean="0">
                        <a:solidFill>
                          <a:srgbClr val="C00000"/>
                        </a:solidFill>
                      </a:endParaRPr>
                    </a:p>
                    <a:p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 marL="1440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sz="2400" dirty="0" smtClean="0">
                        <a:solidFill>
                          <a:srgbClr val="C00000"/>
                        </a:solidFill>
                      </a:endParaRPr>
                    </a:p>
                    <a:p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 marL="1440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279528" y="1549400"/>
          <a:ext cx="3048000" cy="2103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C00000"/>
                          </a:solidFill>
                        </a:rPr>
                        <a:t>Route</a:t>
                      </a:r>
                      <a:endParaRPr lang="en-SG" sz="2400" b="1" dirty="0">
                        <a:solidFill>
                          <a:srgbClr val="C00000"/>
                        </a:solidFill>
                      </a:endParaRPr>
                    </a:p>
                  </a:txBody>
                  <a:tcPr marL="1440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 smtClean="0">
                        <a:solidFill>
                          <a:srgbClr val="C00000"/>
                        </a:solidFill>
                      </a:endParaRPr>
                    </a:p>
                    <a:p>
                      <a:endParaRPr lang="en-US" sz="2400" dirty="0" smtClean="0">
                        <a:solidFill>
                          <a:srgbClr val="C00000"/>
                        </a:solidFill>
                      </a:endParaRPr>
                    </a:p>
                  </a:txBody>
                  <a:tcPr marL="1440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 smtClean="0">
                        <a:solidFill>
                          <a:srgbClr val="C00000"/>
                        </a:solidFill>
                      </a:endParaRPr>
                    </a:p>
                    <a:p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 marL="1440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Group 5"/>
          <p:cNvGrpSpPr/>
          <p:nvPr/>
        </p:nvGrpSpPr>
        <p:grpSpPr>
          <a:xfrm>
            <a:off x="4293673" y="4013815"/>
            <a:ext cx="3436574" cy="565535"/>
            <a:chOff x="3311870" y="4147755"/>
            <a:chExt cx="3141647" cy="1060149"/>
          </a:xfrm>
        </p:grpSpPr>
        <p:sp>
          <p:nvSpPr>
            <p:cNvPr id="8" name="TextBox 7"/>
            <p:cNvSpPr txBox="1"/>
            <p:nvPr/>
          </p:nvSpPr>
          <p:spPr>
            <a:xfrm>
              <a:off x="3311870" y="4165102"/>
              <a:ext cx="3141647" cy="1036486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lIns="0" tIns="0" rIns="0" bIns="0" rtlCol="0" anchor="b" anchorCtr="0">
              <a:noAutofit/>
            </a:bodyPr>
            <a:lstStyle/>
            <a:p>
              <a:pPr algn="ctr">
                <a:defRPr/>
              </a:pPr>
              <a:endParaRPr lang="en-US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</a:endParaRPr>
            </a:p>
            <a:p>
              <a:pPr algn="ctr">
                <a:defRPr/>
              </a:pPr>
              <a:endParaRPr lang="en-SG" b="1" dirty="0">
                <a:solidFill>
                  <a:srgbClr val="C00000"/>
                </a:solidFill>
                <a:latin typeface="Calibri"/>
              </a:endParaRPr>
            </a:p>
          </p:txBody>
        </p:sp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3312827" y="4147755"/>
              <a:ext cx="3117953" cy="1060149"/>
            </a:xfrm>
            <a:prstGeom prst="rect">
              <a:avLst/>
            </a:prstGeom>
            <a:effectLst/>
          </p:spPr>
          <p:txBody>
            <a:bodyPr vert="horz" lIns="0" tIns="0" rIns="0" bIns="0" rtlCol="0">
              <a:noAutofit/>
            </a:bodyPr>
            <a:lstStyle/>
            <a:p>
              <a:pPr algn="ctr">
                <a:spcBef>
                  <a:spcPct val="20000"/>
                </a:spcBef>
                <a:defRPr/>
              </a:pPr>
              <a:r>
                <a:rPr lang="en-US" sz="3200" b="1" dirty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Multiplicity</a:t>
              </a:r>
              <a:endParaRPr lang="en-SG" sz="3200" b="1" dirty="0">
                <a:ln w="2857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401282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60950" y="2486026"/>
              <a:ext cx="2185988" cy="100013"/>
            </p14:xfrm>
          </p:contentPart>
        </mc:Choice>
        <mc:Fallback xmlns="">
          <p:pic>
            <p:nvPicPr>
              <p:cNvPr id="2401282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51590" y="2482069"/>
                <a:ext cx="2207949" cy="115483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Rectangle 20"/>
          <p:cNvSpPr/>
          <p:nvPr/>
        </p:nvSpPr>
        <p:spPr>
          <a:xfrm>
            <a:off x="10115550" y="7086600"/>
            <a:ext cx="4572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0" y="4800600"/>
            <a:ext cx="457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n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       : </a:t>
            </a:r>
            <a:r>
              <a:rPr lang="en-US" sz="2400" dirty="0">
                <a:solidFill>
                  <a:prstClr val="white"/>
                </a:solidFill>
                <a:latin typeface="Calibri"/>
              </a:rPr>
              <a:t>exactly </a:t>
            </a:r>
            <a:r>
              <a:rPr lang="en-US" sz="2400" dirty="0">
                <a:solidFill>
                  <a:prstClr val="white"/>
                </a:solidFill>
                <a:latin typeface="Consolas" panose="020B0609020204030204" pitchFamily="49" charset="0"/>
              </a:rPr>
              <a:t>n</a:t>
            </a:r>
            <a:r>
              <a:rPr lang="en-US" sz="2400" dirty="0">
                <a:solidFill>
                  <a:prstClr val="white"/>
                </a:solidFill>
                <a:latin typeface="Calibri"/>
              </a:rPr>
              <a:t> e.g., 1, 2, 3, etc.</a:t>
            </a:r>
          </a:p>
          <a:p>
            <a:pPr>
              <a:defRPr/>
            </a:pPr>
            <a:r>
              <a:rPr lang="en-US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* 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       : </a:t>
            </a:r>
            <a:r>
              <a:rPr lang="en-US" sz="2400" dirty="0">
                <a:solidFill>
                  <a:prstClr val="white"/>
                </a:solidFill>
                <a:latin typeface="Calibri"/>
              </a:rPr>
              <a:t>any number</a:t>
            </a:r>
          </a:p>
          <a:p>
            <a:pPr>
              <a:defRPr/>
            </a:pPr>
            <a:r>
              <a:rPr lang="en-US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0..1 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: </a:t>
            </a:r>
            <a:r>
              <a:rPr lang="en-US" sz="2400" dirty="0">
                <a:solidFill>
                  <a:prstClr val="white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solidFill>
                  <a:prstClr val="white"/>
                </a:solidFill>
                <a:latin typeface="Calibri"/>
              </a:rPr>
              <a:t> or </a:t>
            </a:r>
            <a:r>
              <a:rPr lang="en-US" sz="2400" dirty="0">
                <a:solidFill>
                  <a:prstClr val="white"/>
                </a:solidFill>
                <a:latin typeface="Consolas" panose="020B0609020204030204" pitchFamily="49" charset="0"/>
              </a:rPr>
              <a:t>1</a:t>
            </a:r>
          </a:p>
          <a:p>
            <a:pPr>
              <a:defRPr/>
            </a:pPr>
            <a:r>
              <a:rPr lang="en-US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1..* 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: </a:t>
            </a:r>
            <a:r>
              <a:rPr lang="en-US" sz="2400" dirty="0">
                <a:solidFill>
                  <a:prstClr val="white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prstClr val="white"/>
                </a:solidFill>
                <a:latin typeface="Calibri"/>
              </a:rPr>
              <a:t> or more</a:t>
            </a:r>
          </a:p>
          <a:p>
            <a:pPr>
              <a:defRPr/>
            </a:pPr>
            <a:r>
              <a:rPr lang="en-US" sz="2400" b="1" dirty="0" err="1">
                <a:solidFill>
                  <a:srgbClr val="FFFF00"/>
                </a:solidFill>
                <a:latin typeface="Consolas" panose="020B0609020204030204" pitchFamily="49" charset="0"/>
              </a:rPr>
              <a:t>n..m</a:t>
            </a:r>
            <a:r>
              <a:rPr lang="en-US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: </a:t>
            </a:r>
            <a:r>
              <a:rPr lang="en-US" sz="2400" dirty="0">
                <a:solidFill>
                  <a:prstClr val="white"/>
                </a:solidFill>
                <a:latin typeface="Consolas" panose="020B0609020204030204" pitchFamily="49" charset="0"/>
              </a:rPr>
              <a:t>n</a:t>
            </a:r>
            <a:r>
              <a:rPr lang="en-US" sz="2400" dirty="0">
                <a:solidFill>
                  <a:prstClr val="white"/>
                </a:solidFill>
                <a:latin typeface="Calibri"/>
              </a:rPr>
              <a:t> to m e.g., </a:t>
            </a:r>
            <a:r>
              <a:rPr lang="en-US" sz="2400" dirty="0">
                <a:solidFill>
                  <a:prstClr val="white"/>
                </a:solidFill>
                <a:latin typeface="Consolas" panose="020B0609020204030204" pitchFamily="49" charset="0"/>
              </a:rPr>
              <a:t>2..4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5715000" y="762000"/>
            <a:ext cx="2667000" cy="1066800"/>
          </a:xfrm>
          <a:prstGeom prst="wedgeRoundRectCallout">
            <a:avLst>
              <a:gd name="adj1" fmla="val -2706"/>
              <a:gd name="adj2" fmla="val 131917"/>
              <a:gd name="adj3" fmla="val 16667"/>
            </a:avLst>
          </a:prstGeom>
          <a:solidFill>
            <a:srgbClr val="C00000">
              <a:alpha val="67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For </a:t>
            </a:r>
            <a:r>
              <a:rPr lang="en-US" dirty="0">
                <a:solidFill>
                  <a:srgbClr val="FFFF00"/>
                </a:solidFill>
                <a:latin typeface="Calibri"/>
              </a:rPr>
              <a:t>1 of </a:t>
            </a:r>
            <a:r>
              <a:rPr lang="en-US" dirty="0" err="1">
                <a:solidFill>
                  <a:srgbClr val="FFFF00"/>
                </a:solidFill>
                <a:latin typeface="Calibri"/>
              </a:rPr>
              <a:t>CCLogic</a:t>
            </a:r>
            <a:r>
              <a:rPr lang="en-US" dirty="0">
                <a:solidFill>
                  <a:srgbClr val="FFFF00"/>
                </a:solidFill>
                <a:latin typeface="Calibri"/>
              </a:rPr>
              <a:t> Objects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, how many Route objects?</a:t>
            </a:r>
          </a:p>
        </p:txBody>
      </p:sp>
      <p:sp>
        <p:nvSpPr>
          <p:cNvPr id="10" name="Rectangle 9"/>
          <p:cNvSpPr/>
          <p:nvPr/>
        </p:nvSpPr>
        <p:spPr>
          <a:xfrm>
            <a:off x="5120195" y="2619596"/>
            <a:ext cx="5245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1 </a:t>
            </a:r>
            <a:endParaRPr lang="en-US" sz="24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Rounded Rectangular Callout 15"/>
          <p:cNvSpPr/>
          <p:nvPr/>
        </p:nvSpPr>
        <p:spPr>
          <a:xfrm>
            <a:off x="2862280" y="153988"/>
            <a:ext cx="2667000" cy="1066800"/>
          </a:xfrm>
          <a:prstGeom prst="wedgeRoundRectCallout">
            <a:avLst>
              <a:gd name="adj1" fmla="val 39199"/>
              <a:gd name="adj2" fmla="val 186203"/>
              <a:gd name="adj3" fmla="val 16667"/>
            </a:avLst>
          </a:prstGeom>
          <a:solidFill>
            <a:srgbClr val="C00000">
              <a:alpha val="67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For </a:t>
            </a:r>
            <a:r>
              <a:rPr lang="en-US" dirty="0">
                <a:solidFill>
                  <a:srgbClr val="FFFF00"/>
                </a:solidFill>
                <a:latin typeface="Calibri"/>
              </a:rPr>
              <a:t>1 of Route Objects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, how many </a:t>
            </a:r>
            <a:r>
              <a:rPr lang="en-US" dirty="0" err="1">
                <a:solidFill>
                  <a:prstClr val="white"/>
                </a:solidFill>
                <a:latin typeface="Calibri"/>
              </a:rPr>
              <a:t>CCLogic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 objects?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27243" y="2619596"/>
            <a:ext cx="5245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* </a:t>
            </a:r>
            <a:endParaRPr lang="en-US" sz="24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58859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987685" y="1549400"/>
          <a:ext cx="3048000" cy="2103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>
                          <a:solidFill>
                            <a:srgbClr val="C00000"/>
                          </a:solidFill>
                        </a:rPr>
                        <a:t>CCLogic</a:t>
                      </a:r>
                      <a:endParaRPr lang="en-SG" sz="2400" b="1" dirty="0">
                        <a:solidFill>
                          <a:srgbClr val="C00000"/>
                        </a:solidFill>
                      </a:endParaRPr>
                    </a:p>
                  </a:txBody>
                  <a:tcPr marL="1440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 smtClean="0">
                        <a:solidFill>
                          <a:srgbClr val="C00000"/>
                        </a:solidFill>
                      </a:endParaRPr>
                    </a:p>
                    <a:p>
                      <a:endParaRPr lang="en-US" sz="2400" dirty="0" smtClean="0">
                        <a:solidFill>
                          <a:srgbClr val="C00000"/>
                        </a:solidFill>
                      </a:endParaRPr>
                    </a:p>
                  </a:txBody>
                  <a:tcPr marL="1440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 smtClean="0">
                        <a:solidFill>
                          <a:srgbClr val="C00000"/>
                        </a:solidFill>
                      </a:endParaRPr>
                    </a:p>
                    <a:p>
                      <a:endParaRPr lang="en-US" sz="2400" dirty="0" smtClean="0">
                        <a:solidFill>
                          <a:srgbClr val="C00000"/>
                        </a:solidFill>
                      </a:endParaRPr>
                    </a:p>
                  </a:txBody>
                  <a:tcPr marL="1440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279528" y="1549400"/>
          <a:ext cx="3048000" cy="2103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C00000"/>
                          </a:solidFill>
                        </a:rPr>
                        <a:t>Route</a:t>
                      </a:r>
                      <a:endParaRPr lang="en-SG" sz="2400" b="1" dirty="0">
                        <a:solidFill>
                          <a:srgbClr val="C00000"/>
                        </a:solidFill>
                      </a:endParaRPr>
                    </a:p>
                  </a:txBody>
                  <a:tcPr marL="1440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 smtClean="0">
                        <a:solidFill>
                          <a:srgbClr val="C00000"/>
                        </a:solidFill>
                      </a:endParaRPr>
                    </a:p>
                    <a:p>
                      <a:endParaRPr lang="en-US" sz="2400" dirty="0" smtClean="0">
                        <a:solidFill>
                          <a:srgbClr val="C00000"/>
                        </a:solidFill>
                      </a:endParaRPr>
                    </a:p>
                  </a:txBody>
                  <a:tcPr marL="1440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 smtClean="0">
                        <a:solidFill>
                          <a:srgbClr val="C00000"/>
                        </a:solidFill>
                      </a:endParaRPr>
                    </a:p>
                    <a:p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 marL="1440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Group 5"/>
          <p:cNvGrpSpPr/>
          <p:nvPr/>
        </p:nvGrpSpPr>
        <p:grpSpPr>
          <a:xfrm>
            <a:off x="6917391" y="4730492"/>
            <a:ext cx="3436574" cy="565535"/>
            <a:chOff x="3311870" y="4147755"/>
            <a:chExt cx="3141647" cy="1060149"/>
          </a:xfrm>
        </p:grpSpPr>
        <p:sp>
          <p:nvSpPr>
            <p:cNvPr id="8" name="TextBox 7"/>
            <p:cNvSpPr txBox="1"/>
            <p:nvPr/>
          </p:nvSpPr>
          <p:spPr>
            <a:xfrm>
              <a:off x="3311870" y="4165102"/>
              <a:ext cx="3141647" cy="1036486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lIns="0" tIns="0" rIns="0" bIns="0" rtlCol="0" anchor="b" anchorCtr="0">
              <a:noAutofit/>
            </a:bodyPr>
            <a:lstStyle/>
            <a:p>
              <a:pPr algn="ctr">
                <a:defRPr/>
              </a:pPr>
              <a:endParaRPr lang="en-US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</a:endParaRPr>
            </a:p>
            <a:p>
              <a:pPr algn="ctr">
                <a:defRPr/>
              </a:pPr>
              <a:endParaRPr lang="en-SG" b="1" dirty="0">
                <a:solidFill>
                  <a:srgbClr val="C00000"/>
                </a:solidFill>
                <a:latin typeface="Calibri"/>
              </a:endParaRPr>
            </a:p>
          </p:txBody>
        </p:sp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3312827" y="4147755"/>
              <a:ext cx="3117953" cy="1060149"/>
            </a:xfrm>
            <a:prstGeom prst="rect">
              <a:avLst/>
            </a:prstGeom>
            <a:effectLst/>
          </p:spPr>
          <p:txBody>
            <a:bodyPr vert="horz" lIns="0" tIns="0" rIns="0" bIns="0" rtlCol="0">
              <a:noAutofit/>
            </a:bodyPr>
            <a:lstStyle/>
            <a:p>
              <a:pPr algn="ctr">
                <a:spcBef>
                  <a:spcPct val="20000"/>
                </a:spcBef>
                <a:defRPr/>
              </a:pPr>
              <a:r>
                <a:rPr lang="en-US" sz="3200" b="1" dirty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Roles</a:t>
              </a:r>
              <a:endParaRPr lang="en-SG" sz="3200" b="1" dirty="0">
                <a:ln w="2857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402306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60950" y="2486026"/>
              <a:ext cx="2185988" cy="100013"/>
            </p14:xfrm>
          </p:contentPart>
        </mc:Choice>
        <mc:Fallback xmlns="">
          <p:pic>
            <p:nvPicPr>
              <p:cNvPr id="2402306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51590" y="2482069"/>
                <a:ext cx="2207949" cy="1154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02317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18275" y="2138363"/>
              <a:ext cx="700088" cy="228600"/>
            </p14:xfrm>
          </p:contentPart>
        </mc:Choice>
        <mc:Fallback xmlns="">
          <p:pic>
            <p:nvPicPr>
              <p:cNvPr id="2402317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10356" y="2128658"/>
                <a:ext cx="717725" cy="2498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402320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858250" y="3840164"/>
              <a:ext cx="1112838" cy="498475"/>
            </p14:xfrm>
          </p:contentPart>
        </mc:Choice>
        <mc:Fallback xmlns="">
          <p:pic>
            <p:nvPicPr>
              <p:cNvPr id="2402320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47449" y="3830806"/>
                <a:ext cx="1137320" cy="521149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Rectangle 16"/>
          <p:cNvSpPr/>
          <p:nvPr/>
        </p:nvSpPr>
        <p:spPr>
          <a:xfrm>
            <a:off x="10115550" y="7086600"/>
            <a:ext cx="4572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ectangle 9"/>
          <p:cNvSpPr/>
          <p:nvPr/>
        </p:nvSpPr>
        <p:spPr>
          <a:xfrm>
            <a:off x="5120195" y="2619596"/>
            <a:ext cx="5245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prstClr val="white"/>
                </a:solidFill>
                <a:latin typeface="Consolas" panose="020B0609020204030204" pitchFamily="49" charset="0"/>
              </a:rPr>
              <a:t>1 </a:t>
            </a:r>
            <a:endParaRPr lang="en-US" sz="2400" dirty="0">
              <a:solidFill>
                <a:prstClr val="white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Rectangle 16"/>
          <p:cNvSpPr/>
          <p:nvPr/>
        </p:nvSpPr>
        <p:spPr>
          <a:xfrm>
            <a:off x="6827243" y="2619596"/>
            <a:ext cx="5245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prstClr val="white"/>
                </a:solidFill>
                <a:latin typeface="Consolas" panose="020B0609020204030204" pitchFamily="49" charset="0"/>
              </a:rPr>
              <a:t>* </a:t>
            </a:r>
            <a:endParaRPr lang="en-US" sz="2400" dirty="0">
              <a:solidFill>
                <a:prstClr val="white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3380232" y="3639312"/>
            <a:ext cx="5193792" cy="466344"/>
          </a:xfrm>
          <a:custGeom>
            <a:avLst/>
            <a:gdLst>
              <a:gd name="connsiteX0" fmla="*/ 0 w 5193792"/>
              <a:gd name="connsiteY0" fmla="*/ 18288 h 466344"/>
              <a:gd name="connsiteX1" fmla="*/ 0 w 5193792"/>
              <a:gd name="connsiteY1" fmla="*/ 466344 h 466344"/>
              <a:gd name="connsiteX2" fmla="*/ 5193792 w 5193792"/>
              <a:gd name="connsiteY2" fmla="*/ 466344 h 466344"/>
              <a:gd name="connsiteX3" fmla="*/ 5193792 w 5193792"/>
              <a:gd name="connsiteY3" fmla="*/ 0 h 466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3792" h="466344">
                <a:moveTo>
                  <a:pt x="0" y="18288"/>
                </a:moveTo>
                <a:lnTo>
                  <a:pt x="0" y="466344"/>
                </a:lnTo>
                <a:lnTo>
                  <a:pt x="5193792" y="466344"/>
                </a:lnTo>
                <a:lnTo>
                  <a:pt x="5193792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878226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1544" y="5301208"/>
            <a:ext cx="7632848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models</a:t>
            </a:r>
            <a:endParaRPr lang="en-SG" dirty="0">
              <a:solidFill>
                <a:srgbClr val="FFFF00"/>
              </a:solidFill>
            </a:endParaRPr>
          </a:p>
        </p:txBody>
      </p:sp>
      <p:pic>
        <p:nvPicPr>
          <p:cNvPr id="2121732" name="Picture 4" descr="http://www.modelairplanefactory.com/images/medium/FBS1TE_m.jpg"/>
          <p:cNvPicPr>
            <a:picLocks noChangeAspect="1" noChangeArrowheads="1"/>
          </p:cNvPicPr>
          <p:nvPr/>
        </p:nvPicPr>
        <p:blipFill>
          <a:blip r:embed="rId2" cstate="print">
            <a:grayscl/>
          </a:blip>
          <a:srcRect/>
          <a:stretch>
            <a:fillRect/>
          </a:stretch>
        </p:blipFill>
        <p:spPr bwMode="auto">
          <a:xfrm>
            <a:off x="1847528" y="2420888"/>
            <a:ext cx="2520000" cy="2520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21734" name="AutoShape 6" descr="A model takes to the cat walk wearing a creation by Lanvin fashion house as part of its Spring Summer ready to wear collection 2009, in Paris, France, 05 October 2008.  EPA/MAXPPP 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21736" name="AutoShape 8" descr="A model takes to the cat walk wearing a creation by Lanvin fashion house as part of its Spring Summer ready to wear collection 2009, in Paris, France, 05 October 2008.  EPA/MAXPPP 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21738" name="AutoShape 10" descr="http://t1.gstatic.com/images?q=tbn:ANd9GcQRA4wcCGKG5ZjLbThO1CxsInmigHO4kj8mkuAK_9dchg0jPLPX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121741" name="Picture 13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4856468" y="2420888"/>
            <a:ext cx="1614688" cy="25202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991544" y="836712"/>
            <a:ext cx="82296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SG" sz="4000" b="1" dirty="0">
                <a:solidFill>
                  <a:prstClr val="white">
                    <a:lumMod val="65000"/>
                  </a:prstClr>
                </a:solidFill>
                <a:latin typeface="Calibri"/>
              </a:rPr>
              <a:t>What word is common to all three</a:t>
            </a:r>
            <a:r>
              <a:rPr lang="en-US" sz="4000" b="1" dirty="0">
                <a:solidFill>
                  <a:prstClr val="white">
                    <a:lumMod val="65000"/>
                  </a:prstClr>
                </a:solidFill>
                <a:latin typeface="Calibri"/>
              </a:rPr>
              <a:t>?</a:t>
            </a:r>
            <a:endParaRPr lang="en-SG" sz="4000" b="1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79776" y="6237312"/>
            <a:ext cx="6588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b="1" dirty="0">
                <a:solidFill>
                  <a:prstClr val="white">
                    <a:lumMod val="85000"/>
                  </a:prstClr>
                </a:solidFill>
                <a:latin typeface="Calibri"/>
              </a:rPr>
              <a:t>[… are representations of something else]</a:t>
            </a:r>
            <a:endParaRPr lang="en-SG" sz="2800" b="1" dirty="0">
              <a:solidFill>
                <a:prstClr val="white">
                  <a:lumMod val="85000"/>
                </a:prstClr>
              </a:solidFill>
              <a:latin typeface="Calibri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88872" y="2420888"/>
            <a:ext cx="3358800" cy="2489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399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987685" y="1549400"/>
          <a:ext cx="3048000" cy="2103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>
                          <a:solidFill>
                            <a:srgbClr val="C00000"/>
                          </a:solidFill>
                        </a:rPr>
                        <a:t>CCLogic</a:t>
                      </a:r>
                      <a:endParaRPr lang="en-SG" sz="2400" b="1" dirty="0">
                        <a:solidFill>
                          <a:srgbClr val="C00000"/>
                        </a:solidFill>
                      </a:endParaRPr>
                    </a:p>
                  </a:txBody>
                  <a:tcPr marL="1440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 smtClean="0">
                        <a:solidFill>
                          <a:srgbClr val="C00000"/>
                        </a:solidFill>
                      </a:endParaRPr>
                    </a:p>
                    <a:p>
                      <a:endParaRPr lang="en-US" sz="2400" dirty="0" smtClean="0">
                        <a:solidFill>
                          <a:srgbClr val="C00000"/>
                        </a:solidFill>
                      </a:endParaRPr>
                    </a:p>
                  </a:txBody>
                  <a:tcPr marL="1440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 smtClean="0">
                        <a:solidFill>
                          <a:srgbClr val="C00000"/>
                        </a:solidFill>
                      </a:endParaRPr>
                    </a:p>
                    <a:p>
                      <a:endParaRPr lang="en-US" sz="2400" dirty="0" smtClean="0">
                        <a:solidFill>
                          <a:srgbClr val="C00000"/>
                        </a:solidFill>
                      </a:endParaRPr>
                    </a:p>
                  </a:txBody>
                  <a:tcPr marL="1440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279528" y="1549400"/>
          <a:ext cx="3048000" cy="2103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C00000"/>
                          </a:solidFill>
                        </a:rPr>
                        <a:t>Route</a:t>
                      </a:r>
                      <a:endParaRPr lang="en-SG" sz="2400" b="1" dirty="0">
                        <a:solidFill>
                          <a:srgbClr val="C00000"/>
                        </a:solidFill>
                      </a:endParaRPr>
                    </a:p>
                  </a:txBody>
                  <a:tcPr marL="1440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 smtClean="0">
                        <a:solidFill>
                          <a:srgbClr val="C00000"/>
                        </a:solidFill>
                      </a:endParaRPr>
                    </a:p>
                    <a:p>
                      <a:endParaRPr lang="en-US" sz="2400" dirty="0" smtClean="0">
                        <a:solidFill>
                          <a:srgbClr val="C00000"/>
                        </a:solidFill>
                      </a:endParaRPr>
                    </a:p>
                  </a:txBody>
                  <a:tcPr marL="1440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 smtClean="0">
                        <a:solidFill>
                          <a:srgbClr val="C00000"/>
                        </a:solidFill>
                      </a:endParaRPr>
                    </a:p>
                    <a:p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 marL="1440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Group 5"/>
          <p:cNvGrpSpPr/>
          <p:nvPr/>
        </p:nvGrpSpPr>
        <p:grpSpPr>
          <a:xfrm>
            <a:off x="2708933" y="4857957"/>
            <a:ext cx="2339576" cy="565535"/>
            <a:chOff x="3311870" y="4147755"/>
            <a:chExt cx="3141647" cy="1060149"/>
          </a:xfrm>
        </p:grpSpPr>
        <p:sp>
          <p:nvSpPr>
            <p:cNvPr id="8" name="TextBox 7"/>
            <p:cNvSpPr txBox="1"/>
            <p:nvPr/>
          </p:nvSpPr>
          <p:spPr>
            <a:xfrm>
              <a:off x="3311870" y="4165102"/>
              <a:ext cx="3141647" cy="1036486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lIns="0" tIns="0" rIns="0" bIns="0" rtlCol="0" anchor="b" anchorCtr="0">
              <a:noAutofit/>
            </a:bodyPr>
            <a:lstStyle/>
            <a:p>
              <a:pPr algn="ctr">
                <a:defRPr/>
              </a:pPr>
              <a:endParaRPr lang="en-US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</a:endParaRPr>
            </a:p>
            <a:p>
              <a:pPr algn="ctr">
                <a:defRPr/>
              </a:pPr>
              <a:endParaRPr lang="en-SG" b="1" dirty="0">
                <a:solidFill>
                  <a:srgbClr val="C00000"/>
                </a:solidFill>
                <a:latin typeface="Calibri"/>
              </a:endParaRPr>
            </a:p>
          </p:txBody>
        </p:sp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3312827" y="4147755"/>
              <a:ext cx="3117953" cy="1060149"/>
            </a:xfrm>
            <a:prstGeom prst="rect">
              <a:avLst/>
            </a:prstGeom>
            <a:effectLst/>
          </p:spPr>
          <p:txBody>
            <a:bodyPr vert="horz" lIns="0" tIns="0" rIns="0" bIns="0" rtlCol="0">
              <a:noAutofit/>
            </a:bodyPr>
            <a:lstStyle/>
            <a:p>
              <a:pPr algn="ctr">
                <a:spcBef>
                  <a:spcPct val="20000"/>
                </a:spcBef>
                <a:defRPr/>
              </a:pPr>
              <a:r>
                <a:rPr lang="en-US" sz="3200" b="1" dirty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Labels</a:t>
              </a:r>
              <a:endParaRPr lang="en-SG" sz="3200" b="1" dirty="0">
                <a:ln w="2857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405378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60950" y="2486026"/>
              <a:ext cx="2185988" cy="100013"/>
            </p14:xfrm>
          </p:contentPart>
        </mc:Choice>
        <mc:Fallback xmlns="">
          <p:pic>
            <p:nvPicPr>
              <p:cNvPr id="2405378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51590" y="2482069"/>
                <a:ext cx="2207949" cy="1154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05382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18275" y="2138363"/>
              <a:ext cx="700088" cy="228600"/>
            </p14:xfrm>
          </p:contentPart>
        </mc:Choice>
        <mc:Fallback xmlns="">
          <p:pic>
            <p:nvPicPr>
              <p:cNvPr id="2405382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10356" y="2128658"/>
                <a:ext cx="717725" cy="2498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405384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858250" y="3840164"/>
              <a:ext cx="1112838" cy="498475"/>
            </p14:xfrm>
          </p:contentPart>
        </mc:Choice>
        <mc:Fallback xmlns="">
          <p:pic>
            <p:nvPicPr>
              <p:cNvPr id="2405384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47449" y="3830806"/>
                <a:ext cx="1137320" cy="52114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/>
          <p:cNvSpPr/>
          <p:nvPr/>
        </p:nvSpPr>
        <p:spPr>
          <a:xfrm>
            <a:off x="10115550" y="7086600"/>
            <a:ext cx="4572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267200" y="4246309"/>
            <a:ext cx="2183316" cy="461665"/>
            <a:chOff x="2388684" y="4338638"/>
            <a:chExt cx="2183316" cy="461665"/>
          </a:xfrm>
        </p:grpSpPr>
        <p:sp>
          <p:nvSpPr>
            <p:cNvPr id="10" name="TextBox 9"/>
            <p:cNvSpPr txBox="1"/>
            <p:nvPr/>
          </p:nvSpPr>
          <p:spPr>
            <a:xfrm>
              <a:off x="2388684" y="4338638"/>
              <a:ext cx="21833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2400" dirty="0">
                  <a:solidFill>
                    <a:srgbClr val="FFFF00"/>
                  </a:solidFill>
                  <a:latin typeface="Calibri"/>
                </a:rPr>
                <a:t>keeps track of</a:t>
              </a:r>
            </a:p>
          </p:txBody>
        </p:sp>
        <p:sp>
          <p:nvSpPr>
            <p:cNvPr id="11" name="Isosceles Triangle 10"/>
            <p:cNvSpPr/>
            <p:nvPr/>
          </p:nvSpPr>
          <p:spPr>
            <a:xfrm rot="5400000">
              <a:off x="4325937" y="4537390"/>
              <a:ext cx="187325" cy="152400"/>
            </a:xfrm>
            <a:prstGeom prst="triangl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280486" y="2524889"/>
            <a:ext cx="1882858" cy="400110"/>
            <a:chOff x="2892874" y="4351803"/>
            <a:chExt cx="1882858" cy="400110"/>
          </a:xfrm>
        </p:grpSpPr>
        <p:sp>
          <p:nvSpPr>
            <p:cNvPr id="29" name="TextBox 28"/>
            <p:cNvSpPr txBox="1"/>
            <p:nvPr/>
          </p:nvSpPr>
          <p:spPr>
            <a:xfrm>
              <a:off x="3052786" y="4351803"/>
              <a:ext cx="17229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2000" dirty="0">
                  <a:solidFill>
                    <a:srgbClr val="FFFF00"/>
                  </a:solidFill>
                  <a:latin typeface="Calibri"/>
                </a:rPr>
                <a:t>managed by</a:t>
              </a:r>
            </a:p>
          </p:txBody>
        </p:sp>
        <p:sp>
          <p:nvSpPr>
            <p:cNvPr id="30" name="Isosceles Triangle 29"/>
            <p:cNvSpPr/>
            <p:nvPr/>
          </p:nvSpPr>
          <p:spPr>
            <a:xfrm rot="16200000" flipH="1">
              <a:off x="2875411" y="4518785"/>
              <a:ext cx="187325" cy="152400"/>
            </a:xfrm>
            <a:prstGeom prst="triangl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23" name="Rectangle 9"/>
          <p:cNvSpPr/>
          <p:nvPr/>
        </p:nvSpPr>
        <p:spPr>
          <a:xfrm>
            <a:off x="5077059" y="2059020"/>
            <a:ext cx="5245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prstClr val="white"/>
                </a:solidFill>
                <a:latin typeface="Consolas" panose="020B0609020204030204" pitchFamily="49" charset="0"/>
              </a:rPr>
              <a:t>1 </a:t>
            </a:r>
            <a:endParaRPr lang="en-US" sz="2400" dirty="0">
              <a:solidFill>
                <a:prstClr val="white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Rectangle 16"/>
          <p:cNvSpPr/>
          <p:nvPr/>
        </p:nvSpPr>
        <p:spPr>
          <a:xfrm>
            <a:off x="6827243" y="2619596"/>
            <a:ext cx="5245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prstClr val="white"/>
                </a:solidFill>
                <a:latin typeface="Consolas" panose="020B0609020204030204" pitchFamily="49" charset="0"/>
              </a:rPr>
              <a:t>* </a:t>
            </a:r>
            <a:endParaRPr lang="en-US" sz="2400" dirty="0">
              <a:solidFill>
                <a:prstClr val="white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Rounded Rectangular Callout 5"/>
          <p:cNvSpPr/>
          <p:nvPr/>
        </p:nvSpPr>
        <p:spPr>
          <a:xfrm>
            <a:off x="5715001" y="5920862"/>
            <a:ext cx="1862931" cy="634191"/>
          </a:xfrm>
          <a:prstGeom prst="wedgeRoundRectCallout">
            <a:avLst>
              <a:gd name="adj1" fmla="val -21705"/>
              <a:gd name="adj2" fmla="val -231909"/>
              <a:gd name="adj3" fmla="val 16667"/>
            </a:avLst>
          </a:prstGeom>
          <a:solidFill>
            <a:srgbClr val="C00000">
              <a:alpha val="67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Direction to read</a:t>
            </a:r>
          </a:p>
        </p:txBody>
      </p:sp>
      <p:sp>
        <p:nvSpPr>
          <p:cNvPr id="27" name="Freeform 2"/>
          <p:cNvSpPr/>
          <p:nvPr/>
        </p:nvSpPr>
        <p:spPr>
          <a:xfrm>
            <a:off x="3380232" y="3639312"/>
            <a:ext cx="5193792" cy="466344"/>
          </a:xfrm>
          <a:custGeom>
            <a:avLst/>
            <a:gdLst>
              <a:gd name="connsiteX0" fmla="*/ 0 w 5193792"/>
              <a:gd name="connsiteY0" fmla="*/ 18288 h 466344"/>
              <a:gd name="connsiteX1" fmla="*/ 0 w 5193792"/>
              <a:gd name="connsiteY1" fmla="*/ 466344 h 466344"/>
              <a:gd name="connsiteX2" fmla="*/ 5193792 w 5193792"/>
              <a:gd name="connsiteY2" fmla="*/ 466344 h 466344"/>
              <a:gd name="connsiteX3" fmla="*/ 5193792 w 5193792"/>
              <a:gd name="connsiteY3" fmla="*/ 0 h 466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3792" h="466344">
                <a:moveTo>
                  <a:pt x="0" y="18288"/>
                </a:moveTo>
                <a:lnTo>
                  <a:pt x="0" y="466344"/>
                </a:lnTo>
                <a:lnTo>
                  <a:pt x="5193792" y="466344"/>
                </a:lnTo>
                <a:lnTo>
                  <a:pt x="5193792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1" name="Group 5"/>
          <p:cNvGrpSpPr/>
          <p:nvPr/>
        </p:nvGrpSpPr>
        <p:grpSpPr>
          <a:xfrm>
            <a:off x="6917391" y="4730492"/>
            <a:ext cx="3436574" cy="565535"/>
            <a:chOff x="3311870" y="4147755"/>
            <a:chExt cx="3141647" cy="1060149"/>
          </a:xfrm>
        </p:grpSpPr>
        <p:sp>
          <p:nvSpPr>
            <p:cNvPr id="22" name="TextBox 21"/>
            <p:cNvSpPr txBox="1"/>
            <p:nvPr/>
          </p:nvSpPr>
          <p:spPr>
            <a:xfrm>
              <a:off x="3311870" y="4165102"/>
              <a:ext cx="3141647" cy="1036486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lIns="0" tIns="0" rIns="0" bIns="0" rtlCol="0" anchor="b" anchorCtr="0">
              <a:noAutofit/>
            </a:bodyPr>
            <a:lstStyle/>
            <a:p>
              <a:pPr algn="ctr">
                <a:defRPr/>
              </a:pPr>
              <a:endParaRPr lang="en-US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</a:endParaRPr>
            </a:p>
            <a:p>
              <a:pPr algn="ctr">
                <a:defRPr/>
              </a:pPr>
              <a:endParaRPr lang="en-SG" b="1" dirty="0">
                <a:solidFill>
                  <a:srgbClr val="C00000"/>
                </a:solidFill>
                <a:latin typeface="Calibri"/>
              </a:endParaRPr>
            </a:p>
          </p:txBody>
        </p:sp>
        <p:sp>
          <p:nvSpPr>
            <p:cNvPr id="24" name="Content Placeholder 2"/>
            <p:cNvSpPr txBox="1">
              <a:spLocks/>
            </p:cNvSpPr>
            <p:nvPr/>
          </p:nvSpPr>
          <p:spPr>
            <a:xfrm>
              <a:off x="3312827" y="4147755"/>
              <a:ext cx="3117953" cy="1060149"/>
            </a:xfrm>
            <a:prstGeom prst="rect">
              <a:avLst/>
            </a:prstGeom>
            <a:effectLst/>
          </p:spPr>
          <p:txBody>
            <a:bodyPr vert="horz" lIns="0" tIns="0" rIns="0" bIns="0" rtlCol="0">
              <a:noAutofit/>
            </a:bodyPr>
            <a:lstStyle/>
            <a:p>
              <a:pPr algn="ctr">
                <a:spcBef>
                  <a:spcPct val="20000"/>
                </a:spcBef>
                <a:defRPr/>
              </a:pPr>
              <a:r>
                <a:rPr lang="en-US" sz="3200" b="1" dirty="0">
                  <a:ln w="28575">
                    <a:solidFill>
                      <a:prstClr val="white">
                        <a:lumMod val="5000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Roles</a:t>
              </a:r>
              <a:endParaRPr lang="en-SG" sz="3200" b="1" dirty="0">
                <a:ln w="28575">
                  <a:solidFill>
                    <a:prstClr val="white">
                      <a:lumMod val="50000"/>
                    </a:prstClr>
                  </a:solidFill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821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524000" y="4666526"/>
            <a:ext cx="9144000" cy="2191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987685" y="1549400"/>
          <a:ext cx="3048000" cy="2103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>
                          <a:solidFill>
                            <a:srgbClr val="C00000"/>
                          </a:solidFill>
                        </a:rPr>
                        <a:t>CCLogic</a:t>
                      </a:r>
                      <a:endParaRPr lang="en-SG" sz="2400" b="1" dirty="0">
                        <a:solidFill>
                          <a:srgbClr val="C00000"/>
                        </a:solidFill>
                      </a:endParaRPr>
                    </a:p>
                  </a:txBody>
                  <a:tcPr marL="1440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 smtClean="0">
                        <a:solidFill>
                          <a:srgbClr val="C00000"/>
                        </a:solidFill>
                      </a:endParaRPr>
                    </a:p>
                    <a:p>
                      <a:endParaRPr lang="en-US" sz="2400" dirty="0" smtClean="0">
                        <a:solidFill>
                          <a:srgbClr val="C00000"/>
                        </a:solidFill>
                      </a:endParaRPr>
                    </a:p>
                  </a:txBody>
                  <a:tcPr marL="1440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+</a:t>
                      </a:r>
                      <a:r>
                        <a:rPr lang="en-US" sz="2400" dirty="0" err="1" smtClean="0">
                          <a:solidFill>
                            <a:srgbClr val="C00000"/>
                          </a:solidFill>
                        </a:rPr>
                        <a:t>addRoute</a:t>
                      </a:r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(…)</a:t>
                      </a:r>
                    </a:p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+</a:t>
                      </a:r>
                      <a:r>
                        <a:rPr lang="en-US" sz="2400" dirty="0" err="1" smtClean="0">
                          <a:solidFill>
                            <a:srgbClr val="C00000"/>
                          </a:solidFill>
                        </a:rPr>
                        <a:t>getDistance</a:t>
                      </a:r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(…)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 marL="1440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279528" y="1549400"/>
          <a:ext cx="3048000" cy="2103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C00000"/>
                          </a:solidFill>
                        </a:rPr>
                        <a:t>Route</a:t>
                      </a:r>
                      <a:endParaRPr lang="en-SG" sz="2400" b="1" dirty="0">
                        <a:solidFill>
                          <a:srgbClr val="C00000"/>
                        </a:solidFill>
                      </a:endParaRPr>
                    </a:p>
                  </a:txBody>
                  <a:tcPr marL="1440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 smtClean="0">
                        <a:solidFill>
                          <a:srgbClr val="C00000"/>
                        </a:solidFill>
                      </a:endParaRPr>
                    </a:p>
                    <a:p>
                      <a:endParaRPr lang="en-US" sz="2400" dirty="0" smtClean="0">
                        <a:solidFill>
                          <a:srgbClr val="C00000"/>
                        </a:solidFill>
                      </a:endParaRPr>
                    </a:p>
                  </a:txBody>
                  <a:tcPr marL="1440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 smtClean="0">
                        <a:solidFill>
                          <a:srgbClr val="C00000"/>
                        </a:solidFill>
                      </a:endParaRPr>
                    </a:p>
                    <a:p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 marL="1440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405378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60950" y="2486026"/>
              <a:ext cx="2185988" cy="100013"/>
            </p14:xfrm>
          </p:contentPart>
        </mc:Choice>
        <mc:Fallback xmlns="">
          <p:pic>
            <p:nvPicPr>
              <p:cNvPr id="2405378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51590" y="2482069"/>
                <a:ext cx="2207949" cy="1154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05382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18275" y="2138363"/>
              <a:ext cx="700088" cy="228600"/>
            </p14:xfrm>
          </p:contentPart>
        </mc:Choice>
        <mc:Fallback xmlns="">
          <p:pic>
            <p:nvPicPr>
              <p:cNvPr id="2405382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10356" y="2128658"/>
                <a:ext cx="717725" cy="2498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405384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858250" y="3840164"/>
              <a:ext cx="1112838" cy="498475"/>
            </p14:xfrm>
          </p:contentPart>
        </mc:Choice>
        <mc:Fallback xmlns="">
          <p:pic>
            <p:nvPicPr>
              <p:cNvPr id="2405384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47449" y="3830806"/>
                <a:ext cx="1137320" cy="52114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/>
          <p:cNvSpPr/>
          <p:nvPr/>
        </p:nvSpPr>
        <p:spPr>
          <a:xfrm>
            <a:off x="10115550" y="7086600"/>
            <a:ext cx="4572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266325" y="4071778"/>
            <a:ext cx="2183316" cy="461665"/>
            <a:chOff x="2388684" y="4338638"/>
            <a:chExt cx="2183316" cy="461665"/>
          </a:xfrm>
        </p:grpSpPr>
        <p:sp>
          <p:nvSpPr>
            <p:cNvPr id="10" name="TextBox 9"/>
            <p:cNvSpPr txBox="1"/>
            <p:nvPr/>
          </p:nvSpPr>
          <p:spPr>
            <a:xfrm>
              <a:off x="2388684" y="4338638"/>
              <a:ext cx="21833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2400" dirty="0">
                  <a:solidFill>
                    <a:prstClr val="white"/>
                  </a:solidFill>
                  <a:latin typeface="Calibri"/>
                </a:rPr>
                <a:t>keeps track of</a:t>
              </a:r>
            </a:p>
          </p:txBody>
        </p:sp>
        <p:sp>
          <p:nvSpPr>
            <p:cNvPr id="11" name="Isosceles Triangle 10"/>
            <p:cNvSpPr/>
            <p:nvPr/>
          </p:nvSpPr>
          <p:spPr>
            <a:xfrm rot="5400000">
              <a:off x="4325937" y="4537390"/>
              <a:ext cx="187325" cy="1524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280486" y="2524889"/>
            <a:ext cx="1882858" cy="400110"/>
            <a:chOff x="2892874" y="4351803"/>
            <a:chExt cx="1882858" cy="400110"/>
          </a:xfrm>
        </p:grpSpPr>
        <p:sp>
          <p:nvSpPr>
            <p:cNvPr id="29" name="TextBox 28"/>
            <p:cNvSpPr txBox="1"/>
            <p:nvPr/>
          </p:nvSpPr>
          <p:spPr>
            <a:xfrm>
              <a:off x="3052786" y="4351803"/>
              <a:ext cx="17229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2000" dirty="0">
                  <a:solidFill>
                    <a:prstClr val="white"/>
                  </a:solidFill>
                  <a:latin typeface="Calibri"/>
                </a:rPr>
                <a:t>managed by</a:t>
              </a:r>
            </a:p>
          </p:txBody>
        </p:sp>
        <p:sp>
          <p:nvSpPr>
            <p:cNvPr id="30" name="Isosceles Triangle 29"/>
            <p:cNvSpPr/>
            <p:nvPr/>
          </p:nvSpPr>
          <p:spPr>
            <a:xfrm rot="16200000" flipH="1">
              <a:off x="2875411" y="4518785"/>
              <a:ext cx="187325" cy="1524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23" name="Rectangle 9"/>
          <p:cNvSpPr/>
          <p:nvPr/>
        </p:nvSpPr>
        <p:spPr>
          <a:xfrm>
            <a:off x="5077059" y="2059020"/>
            <a:ext cx="5245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prstClr val="white"/>
                </a:solidFill>
                <a:latin typeface="Consolas" panose="020B0609020204030204" pitchFamily="49" charset="0"/>
              </a:rPr>
              <a:t>1 </a:t>
            </a:r>
            <a:endParaRPr lang="en-US" sz="2400" dirty="0">
              <a:solidFill>
                <a:prstClr val="white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Rectangle 16"/>
          <p:cNvSpPr/>
          <p:nvPr/>
        </p:nvSpPr>
        <p:spPr>
          <a:xfrm>
            <a:off x="6827243" y="2619596"/>
            <a:ext cx="5245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prstClr val="white"/>
                </a:solidFill>
                <a:latin typeface="Consolas" panose="020B0609020204030204" pitchFamily="49" charset="0"/>
              </a:rPr>
              <a:t>* </a:t>
            </a:r>
            <a:endParaRPr lang="en-US" sz="2400" dirty="0">
              <a:solidFill>
                <a:prstClr val="white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Rectangle 9"/>
          <p:cNvSpPr/>
          <p:nvPr/>
        </p:nvSpPr>
        <p:spPr>
          <a:xfrm>
            <a:off x="2367312" y="3649912"/>
            <a:ext cx="1034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0..1 </a:t>
            </a:r>
            <a:endParaRPr lang="en-US" sz="24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Rectangle 9"/>
          <p:cNvSpPr/>
          <p:nvPr/>
        </p:nvSpPr>
        <p:spPr>
          <a:xfrm>
            <a:off x="7597851" y="3655833"/>
            <a:ext cx="1034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0..1 </a:t>
            </a:r>
            <a:endParaRPr lang="en-US" sz="24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Freeform 2"/>
          <p:cNvSpPr/>
          <p:nvPr/>
        </p:nvSpPr>
        <p:spPr>
          <a:xfrm>
            <a:off x="3380232" y="3639312"/>
            <a:ext cx="5193792" cy="466344"/>
          </a:xfrm>
          <a:custGeom>
            <a:avLst/>
            <a:gdLst>
              <a:gd name="connsiteX0" fmla="*/ 0 w 5193792"/>
              <a:gd name="connsiteY0" fmla="*/ 18288 h 466344"/>
              <a:gd name="connsiteX1" fmla="*/ 0 w 5193792"/>
              <a:gd name="connsiteY1" fmla="*/ 466344 h 466344"/>
              <a:gd name="connsiteX2" fmla="*/ 5193792 w 5193792"/>
              <a:gd name="connsiteY2" fmla="*/ 466344 h 466344"/>
              <a:gd name="connsiteX3" fmla="*/ 5193792 w 5193792"/>
              <a:gd name="connsiteY3" fmla="*/ 0 h 466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3792" h="466344">
                <a:moveTo>
                  <a:pt x="0" y="18288"/>
                </a:moveTo>
                <a:lnTo>
                  <a:pt x="0" y="466344"/>
                </a:lnTo>
                <a:lnTo>
                  <a:pt x="5193792" y="466344"/>
                </a:lnTo>
                <a:lnTo>
                  <a:pt x="5193792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123725" y="5148410"/>
            <a:ext cx="1524000" cy="637524"/>
          </a:xfrm>
          <a:prstGeom prst="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400" u="sng" dirty="0">
                <a:solidFill>
                  <a:prstClr val="white"/>
                </a:solidFill>
                <a:latin typeface="Calibri"/>
              </a:rPr>
              <a:t>r1:Route</a:t>
            </a:r>
            <a:endParaRPr lang="en-SG" sz="2400" u="sng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098854" y="6036986"/>
            <a:ext cx="1524000" cy="637524"/>
          </a:xfrm>
          <a:prstGeom prst="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400" u="sng" dirty="0">
                <a:solidFill>
                  <a:prstClr val="white"/>
                </a:solidFill>
                <a:latin typeface="Calibri"/>
              </a:rPr>
              <a:t>r1:Route</a:t>
            </a:r>
            <a:endParaRPr lang="en-SG" sz="2400" u="sng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504326" y="5491470"/>
            <a:ext cx="1524000" cy="63752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400" u="sng" dirty="0">
                <a:solidFill>
                  <a:prstClr val="white"/>
                </a:solidFill>
                <a:latin typeface="Calibri"/>
              </a:rPr>
              <a:t>:</a:t>
            </a:r>
            <a:r>
              <a:rPr lang="en-US" sz="2400" u="sng" dirty="0" err="1">
                <a:solidFill>
                  <a:prstClr val="white"/>
                </a:solidFill>
                <a:latin typeface="Calibri"/>
              </a:rPr>
              <a:t>CCLogic</a:t>
            </a:r>
            <a:endParaRPr lang="en-SG" sz="2400" u="sng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7" name="Straight Connector 6"/>
          <p:cNvCxnSpPr>
            <a:stCxn id="33" idx="3"/>
            <a:endCxn id="31" idx="1"/>
          </p:cNvCxnSpPr>
          <p:nvPr/>
        </p:nvCxnSpPr>
        <p:spPr>
          <a:xfrm flipV="1">
            <a:off x="5028327" y="5467172"/>
            <a:ext cx="2095399" cy="34306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Straight Connector 35"/>
          <p:cNvCxnSpPr>
            <a:stCxn id="33" idx="3"/>
            <a:endCxn id="32" idx="1"/>
          </p:cNvCxnSpPr>
          <p:nvPr/>
        </p:nvCxnSpPr>
        <p:spPr>
          <a:xfrm>
            <a:off x="5028326" y="5810232"/>
            <a:ext cx="2070528" cy="545516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TextBox 36"/>
          <p:cNvSpPr txBox="1"/>
          <p:nvPr/>
        </p:nvSpPr>
        <p:spPr>
          <a:xfrm>
            <a:off x="6043940" y="5037717"/>
            <a:ext cx="1016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routes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69673" y="6245105"/>
            <a:ext cx="1016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routes</a:t>
            </a:r>
          </a:p>
        </p:txBody>
      </p:sp>
      <p:cxnSp>
        <p:nvCxnSpPr>
          <p:cNvPr id="16" name="Elbow Connector 15"/>
          <p:cNvCxnSpPr>
            <a:stCxn id="33" idx="0"/>
            <a:endCxn id="31" idx="0"/>
          </p:cNvCxnSpPr>
          <p:nvPr/>
        </p:nvCxnSpPr>
        <p:spPr>
          <a:xfrm rot="5400000" flipH="1" flipV="1">
            <a:off x="5904495" y="3510242"/>
            <a:ext cx="343060" cy="3619399"/>
          </a:xfrm>
          <a:prstGeom prst="bentConnector3">
            <a:avLst>
              <a:gd name="adj1" fmla="val 166636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TextBox 38"/>
          <p:cNvSpPr txBox="1"/>
          <p:nvPr/>
        </p:nvSpPr>
        <p:spPr>
          <a:xfrm>
            <a:off x="8065638" y="4666526"/>
            <a:ext cx="1153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longest</a:t>
            </a:r>
          </a:p>
        </p:txBody>
      </p:sp>
    </p:spTree>
    <p:extLst>
      <p:ext uri="{BB962C8B-B14F-4D97-AF65-F5344CB8AC3E}">
        <p14:creationId xmlns:p14="http://schemas.microsoft.com/office/powerpoint/2010/main" val="259945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987685" y="1549400"/>
          <a:ext cx="3048000" cy="2103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>
                          <a:solidFill>
                            <a:srgbClr val="C00000"/>
                          </a:solidFill>
                        </a:rPr>
                        <a:t>CCLogic</a:t>
                      </a:r>
                      <a:endParaRPr lang="en-SG" sz="2400" b="1" dirty="0">
                        <a:solidFill>
                          <a:srgbClr val="C00000"/>
                        </a:solidFill>
                      </a:endParaRPr>
                    </a:p>
                  </a:txBody>
                  <a:tcPr marL="1440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 smtClean="0">
                        <a:solidFill>
                          <a:srgbClr val="C00000"/>
                        </a:solidFill>
                      </a:endParaRPr>
                    </a:p>
                    <a:p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 marL="1440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 smtClean="0">
                        <a:solidFill>
                          <a:srgbClr val="C00000"/>
                        </a:solidFill>
                      </a:endParaRPr>
                    </a:p>
                    <a:p>
                      <a:endParaRPr lang="en-US" sz="2400" dirty="0" smtClean="0">
                        <a:solidFill>
                          <a:srgbClr val="C00000"/>
                        </a:solidFill>
                      </a:endParaRPr>
                    </a:p>
                  </a:txBody>
                  <a:tcPr marL="1440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279528" y="1549400"/>
          <a:ext cx="3048000" cy="2103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C00000"/>
                          </a:solidFill>
                        </a:rPr>
                        <a:t>Route</a:t>
                      </a:r>
                      <a:endParaRPr lang="en-SG" sz="2400" b="1" dirty="0">
                        <a:solidFill>
                          <a:srgbClr val="C00000"/>
                        </a:solidFill>
                      </a:endParaRPr>
                    </a:p>
                  </a:txBody>
                  <a:tcPr marL="1440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 smtClean="0">
                        <a:solidFill>
                          <a:srgbClr val="C00000"/>
                        </a:solidFill>
                      </a:endParaRPr>
                    </a:p>
                    <a:p>
                      <a:endParaRPr lang="en-US" sz="2400" dirty="0" smtClean="0">
                        <a:solidFill>
                          <a:srgbClr val="C00000"/>
                        </a:solidFill>
                      </a:endParaRPr>
                    </a:p>
                  </a:txBody>
                  <a:tcPr marL="1440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 smtClean="0">
                        <a:solidFill>
                          <a:srgbClr val="C00000"/>
                        </a:solidFill>
                      </a:endParaRPr>
                    </a:p>
                    <a:p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 marL="1440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Group 5"/>
          <p:cNvGrpSpPr/>
          <p:nvPr/>
        </p:nvGrpSpPr>
        <p:grpSpPr>
          <a:xfrm>
            <a:off x="4566047" y="4823589"/>
            <a:ext cx="3436574" cy="565535"/>
            <a:chOff x="3311870" y="4147755"/>
            <a:chExt cx="3141647" cy="1060149"/>
          </a:xfrm>
        </p:grpSpPr>
        <p:sp>
          <p:nvSpPr>
            <p:cNvPr id="8" name="TextBox 7"/>
            <p:cNvSpPr txBox="1"/>
            <p:nvPr/>
          </p:nvSpPr>
          <p:spPr>
            <a:xfrm>
              <a:off x="3311870" y="4165102"/>
              <a:ext cx="3141647" cy="1036486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lIns="0" tIns="0" rIns="0" bIns="0" rtlCol="0" anchor="b" anchorCtr="0">
              <a:noAutofit/>
            </a:bodyPr>
            <a:lstStyle/>
            <a:p>
              <a:pPr algn="ctr">
                <a:defRPr/>
              </a:pPr>
              <a:endParaRPr lang="en-US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</a:endParaRPr>
            </a:p>
            <a:p>
              <a:pPr algn="ctr">
                <a:defRPr/>
              </a:pPr>
              <a:endParaRPr lang="en-SG" b="1" dirty="0">
                <a:solidFill>
                  <a:srgbClr val="C00000"/>
                </a:solidFill>
                <a:latin typeface="Calibri"/>
              </a:endParaRPr>
            </a:p>
          </p:txBody>
        </p:sp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3312827" y="4147755"/>
              <a:ext cx="3117953" cy="1060149"/>
            </a:xfrm>
            <a:prstGeom prst="rect">
              <a:avLst/>
            </a:prstGeom>
            <a:effectLst/>
          </p:spPr>
          <p:txBody>
            <a:bodyPr vert="horz" lIns="0" tIns="0" rIns="0" bIns="0" rtlCol="0">
              <a:noAutofit/>
            </a:bodyPr>
            <a:lstStyle/>
            <a:p>
              <a:pPr algn="ctr">
                <a:spcBef>
                  <a:spcPct val="20000"/>
                </a:spcBef>
                <a:defRPr/>
              </a:pPr>
              <a:r>
                <a:rPr lang="en-US" sz="3200" b="1" dirty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Navigability</a:t>
              </a:r>
              <a:endParaRPr lang="en-SG" sz="3200" b="1" dirty="0">
                <a:ln w="2857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400258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60950" y="2486026"/>
              <a:ext cx="2185988" cy="100013"/>
            </p14:xfrm>
          </p:contentPart>
        </mc:Choice>
        <mc:Fallback xmlns="">
          <p:pic>
            <p:nvPicPr>
              <p:cNvPr id="2400258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51590" y="2482069"/>
                <a:ext cx="2207949" cy="1154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00259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32626" y="2376488"/>
              <a:ext cx="246063" cy="304800"/>
            </p14:xfrm>
          </p:contentPart>
        </mc:Choice>
        <mc:Fallback xmlns="">
          <p:pic>
            <p:nvPicPr>
              <p:cNvPr id="2400259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09636" y="2361374"/>
                <a:ext cx="294557" cy="34582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001606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987685" y="1549400"/>
          <a:ext cx="3048000" cy="2103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>
                          <a:solidFill>
                            <a:srgbClr val="C00000"/>
                          </a:solidFill>
                        </a:rPr>
                        <a:t>CCLogic</a:t>
                      </a:r>
                      <a:endParaRPr lang="en-SG" sz="2400" b="1" dirty="0">
                        <a:solidFill>
                          <a:srgbClr val="C00000"/>
                        </a:solidFill>
                      </a:endParaRPr>
                    </a:p>
                  </a:txBody>
                  <a:tcPr marL="1440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 smtClean="0">
                        <a:solidFill>
                          <a:srgbClr val="C00000"/>
                        </a:solidFill>
                      </a:endParaRPr>
                    </a:p>
                    <a:p>
                      <a:endParaRPr lang="en-US" sz="2400" dirty="0" smtClean="0">
                        <a:solidFill>
                          <a:srgbClr val="C00000"/>
                        </a:solidFill>
                      </a:endParaRPr>
                    </a:p>
                  </a:txBody>
                  <a:tcPr marL="1440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+</a:t>
                      </a:r>
                      <a:r>
                        <a:rPr lang="en-US" sz="2400" dirty="0" err="1" smtClean="0">
                          <a:solidFill>
                            <a:srgbClr val="C00000"/>
                          </a:solidFill>
                        </a:rPr>
                        <a:t>addRoute</a:t>
                      </a:r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(…)</a:t>
                      </a:r>
                    </a:p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+</a:t>
                      </a:r>
                      <a:r>
                        <a:rPr lang="en-US" sz="2400" dirty="0" err="1" smtClean="0">
                          <a:solidFill>
                            <a:srgbClr val="C00000"/>
                          </a:solidFill>
                        </a:rPr>
                        <a:t>getDistance</a:t>
                      </a:r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(…)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 marL="1440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7279528" y="1549400"/>
          <a:ext cx="3048000" cy="2103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C00000"/>
                          </a:solidFill>
                        </a:rPr>
                        <a:t>Route</a:t>
                      </a:r>
                      <a:endParaRPr lang="en-SG" sz="2400" b="1" dirty="0">
                        <a:solidFill>
                          <a:srgbClr val="C00000"/>
                        </a:solidFill>
                      </a:endParaRPr>
                    </a:p>
                  </a:txBody>
                  <a:tcPr marL="1440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 smtClean="0">
                        <a:solidFill>
                          <a:srgbClr val="C00000"/>
                        </a:solidFill>
                      </a:endParaRPr>
                    </a:p>
                    <a:p>
                      <a:endParaRPr lang="en-US" sz="2400" dirty="0" smtClean="0">
                        <a:solidFill>
                          <a:srgbClr val="C00000"/>
                        </a:solidFill>
                      </a:endParaRPr>
                    </a:p>
                  </a:txBody>
                  <a:tcPr marL="1440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 smtClean="0">
                        <a:solidFill>
                          <a:srgbClr val="C00000"/>
                        </a:solidFill>
                      </a:endParaRPr>
                    </a:p>
                    <a:p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 marL="1440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405378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60950" y="2486026"/>
              <a:ext cx="2185988" cy="100013"/>
            </p14:xfrm>
          </p:contentPart>
        </mc:Choice>
        <mc:Fallback xmlns="">
          <p:pic>
            <p:nvPicPr>
              <p:cNvPr id="2405378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51590" y="2482069"/>
                <a:ext cx="2207949" cy="1154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05379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32626" y="2376488"/>
              <a:ext cx="246063" cy="304800"/>
            </p14:xfrm>
          </p:contentPart>
        </mc:Choice>
        <mc:Fallback xmlns="">
          <p:pic>
            <p:nvPicPr>
              <p:cNvPr id="2405379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21131" y="2371090"/>
                <a:ext cx="270490" cy="3231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405381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67438" y="2120900"/>
              <a:ext cx="234950" cy="260350"/>
            </p14:xfrm>
          </p:contentPart>
        </mc:Choice>
        <mc:Fallback xmlns="">
          <p:pic>
            <p:nvPicPr>
              <p:cNvPr id="2405381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57708" y="2112978"/>
                <a:ext cx="254409" cy="279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05382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18275" y="2138363"/>
              <a:ext cx="700088" cy="228600"/>
            </p14:xfrm>
          </p:contentPart>
        </mc:Choice>
        <mc:Fallback xmlns="">
          <p:pic>
            <p:nvPicPr>
              <p:cNvPr id="2405382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10356" y="2128658"/>
                <a:ext cx="717725" cy="2498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405383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40200" y="3694113"/>
              <a:ext cx="4586288" cy="520700"/>
            </p14:xfrm>
          </p:contentPart>
        </mc:Choice>
        <mc:Fallback xmlns="">
          <p:pic>
            <p:nvPicPr>
              <p:cNvPr id="2405383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26879" y="3688351"/>
                <a:ext cx="4613649" cy="540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05384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36831" y="4144802"/>
              <a:ext cx="1112838" cy="498475"/>
            </p14:xfrm>
          </p:contentPart>
        </mc:Choice>
        <mc:Fallback xmlns="">
          <p:pic>
            <p:nvPicPr>
              <p:cNvPr id="2405384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626034" y="4135451"/>
                <a:ext cx="1137312" cy="521133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/>
          <p:cNvSpPr/>
          <p:nvPr/>
        </p:nvSpPr>
        <p:spPr>
          <a:xfrm>
            <a:off x="10115550" y="7086600"/>
            <a:ext cx="4572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659603" y="3714715"/>
            <a:ext cx="2183316" cy="461665"/>
            <a:chOff x="2388684" y="4338638"/>
            <a:chExt cx="2183316" cy="461665"/>
          </a:xfrm>
        </p:grpSpPr>
        <p:sp>
          <p:nvSpPr>
            <p:cNvPr id="10" name="TextBox 9"/>
            <p:cNvSpPr txBox="1"/>
            <p:nvPr/>
          </p:nvSpPr>
          <p:spPr>
            <a:xfrm>
              <a:off x="2388684" y="4338638"/>
              <a:ext cx="21833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2400" dirty="0">
                  <a:solidFill>
                    <a:prstClr val="white"/>
                  </a:solidFill>
                  <a:latin typeface="Calibri"/>
                </a:rPr>
                <a:t>keeps track of</a:t>
              </a:r>
            </a:p>
          </p:txBody>
        </p:sp>
        <p:sp>
          <p:nvSpPr>
            <p:cNvPr id="11" name="Isosceles Triangle 10"/>
            <p:cNvSpPr/>
            <p:nvPr/>
          </p:nvSpPr>
          <p:spPr>
            <a:xfrm rot="5400000">
              <a:off x="4325937" y="4537390"/>
              <a:ext cx="187325" cy="1524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280486" y="2524889"/>
            <a:ext cx="1882858" cy="400110"/>
            <a:chOff x="2892874" y="4351803"/>
            <a:chExt cx="1882858" cy="400110"/>
          </a:xfrm>
        </p:grpSpPr>
        <p:sp>
          <p:nvSpPr>
            <p:cNvPr id="29" name="TextBox 28"/>
            <p:cNvSpPr txBox="1"/>
            <p:nvPr/>
          </p:nvSpPr>
          <p:spPr>
            <a:xfrm>
              <a:off x="3052786" y="4351803"/>
              <a:ext cx="17229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2000" dirty="0">
                  <a:solidFill>
                    <a:prstClr val="white"/>
                  </a:solidFill>
                  <a:latin typeface="Calibri"/>
                </a:rPr>
                <a:t>managed by</a:t>
              </a:r>
            </a:p>
          </p:txBody>
        </p:sp>
        <p:sp>
          <p:nvSpPr>
            <p:cNvPr id="30" name="Isosceles Triangle 29"/>
            <p:cNvSpPr/>
            <p:nvPr/>
          </p:nvSpPr>
          <p:spPr>
            <a:xfrm rot="16200000" flipH="1">
              <a:off x="2875411" y="4518785"/>
              <a:ext cx="187325" cy="1524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23" name="Rectangle 9"/>
          <p:cNvSpPr/>
          <p:nvPr/>
        </p:nvSpPr>
        <p:spPr>
          <a:xfrm>
            <a:off x="5077059" y="2059020"/>
            <a:ext cx="5245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prstClr val="white"/>
                </a:solidFill>
                <a:latin typeface="Consolas" panose="020B0609020204030204" pitchFamily="49" charset="0"/>
              </a:rPr>
              <a:t>1 </a:t>
            </a:r>
            <a:endParaRPr lang="en-US" sz="2400" dirty="0">
              <a:solidFill>
                <a:prstClr val="white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Rectangle 16"/>
          <p:cNvSpPr/>
          <p:nvPr/>
        </p:nvSpPr>
        <p:spPr>
          <a:xfrm>
            <a:off x="6827243" y="2619596"/>
            <a:ext cx="5245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prstClr val="white"/>
                </a:solidFill>
                <a:latin typeface="Consolas" panose="020B0609020204030204" pitchFamily="49" charset="0"/>
              </a:rPr>
              <a:t>* </a:t>
            </a:r>
            <a:endParaRPr lang="en-US" sz="2400" dirty="0">
              <a:solidFill>
                <a:prstClr val="white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4495800" y="4553187"/>
          <a:ext cx="3048000" cy="2103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C00000"/>
                          </a:solidFill>
                        </a:rPr>
                        <a:t>City</a:t>
                      </a:r>
                      <a:endParaRPr lang="en-SG" sz="2400" b="1" dirty="0">
                        <a:solidFill>
                          <a:srgbClr val="C00000"/>
                        </a:solidFill>
                      </a:endParaRPr>
                    </a:p>
                  </a:txBody>
                  <a:tcPr marL="1440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 smtClean="0">
                        <a:solidFill>
                          <a:srgbClr val="C00000"/>
                        </a:solidFill>
                      </a:endParaRPr>
                    </a:p>
                    <a:p>
                      <a:endParaRPr lang="en-US" sz="2400" dirty="0" smtClean="0">
                        <a:solidFill>
                          <a:srgbClr val="C00000"/>
                        </a:solidFill>
                      </a:endParaRPr>
                    </a:p>
                  </a:txBody>
                  <a:tcPr marL="1440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 smtClean="0">
                        <a:solidFill>
                          <a:srgbClr val="C00000"/>
                        </a:solidFill>
                      </a:endParaRPr>
                    </a:p>
                    <a:p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 marL="1440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2" name="Elbow Connector 11"/>
          <p:cNvCxnSpPr>
            <a:endCxn id="27" idx="3"/>
          </p:cNvCxnSpPr>
          <p:nvPr/>
        </p:nvCxnSpPr>
        <p:spPr>
          <a:xfrm rot="5400000">
            <a:off x="7443988" y="3752333"/>
            <a:ext cx="1952227" cy="1752600"/>
          </a:xfrm>
          <a:prstGeom prst="bentConnector2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9"/>
          <p:cNvSpPr/>
          <p:nvPr/>
        </p:nvSpPr>
        <p:spPr>
          <a:xfrm>
            <a:off x="9353738" y="3672802"/>
            <a:ext cx="8927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FFFF00"/>
                </a:solidFill>
                <a:latin typeface="Consolas" panose="020B0609020204030204" pitchFamily="49" charset="0"/>
              </a:rPr>
              <a:t>1..* </a:t>
            </a:r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Rectangle 9"/>
          <p:cNvSpPr/>
          <p:nvPr/>
        </p:nvSpPr>
        <p:spPr>
          <a:xfrm>
            <a:off x="7590162" y="5691675"/>
            <a:ext cx="4870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FFFF00"/>
                </a:solidFill>
                <a:latin typeface="Consolas" panose="020B0609020204030204" pitchFamily="49" charset="0"/>
              </a:rPr>
              <a:t>2</a:t>
            </a:r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543800" y="5118091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end points</a:t>
            </a:r>
          </a:p>
        </p:txBody>
      </p:sp>
      <p:sp>
        <p:nvSpPr>
          <p:cNvPr id="35" name="Rectangle 9"/>
          <p:cNvSpPr/>
          <p:nvPr/>
        </p:nvSpPr>
        <p:spPr>
          <a:xfrm>
            <a:off x="3220634" y="3623754"/>
            <a:ext cx="1034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prstClr val="white"/>
                </a:solidFill>
                <a:latin typeface="Consolas" panose="020B0609020204030204" pitchFamily="49" charset="0"/>
              </a:rPr>
              <a:t>0..1 </a:t>
            </a:r>
            <a:endParaRPr lang="en-US" sz="2400" dirty="0">
              <a:solidFill>
                <a:prstClr val="white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Rectangle 9"/>
          <p:cNvSpPr/>
          <p:nvPr/>
        </p:nvSpPr>
        <p:spPr>
          <a:xfrm>
            <a:off x="7597851" y="3655833"/>
            <a:ext cx="1034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prstClr val="white"/>
                </a:solidFill>
                <a:latin typeface="Consolas" panose="020B0609020204030204" pitchFamily="49" charset="0"/>
              </a:rPr>
              <a:t>0..1 </a:t>
            </a:r>
            <a:endParaRPr lang="en-US" sz="2400" dirty="0">
              <a:solidFill>
                <a:prstClr val="white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752600" y="4876800"/>
            <a:ext cx="2502290" cy="1524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prstClr val="white"/>
                </a:solidFill>
                <a:latin typeface="Calibri"/>
              </a:rPr>
              <a:t>Are routes directional here?</a:t>
            </a:r>
          </a:p>
        </p:txBody>
      </p:sp>
    </p:spTree>
    <p:extLst>
      <p:ext uri="{BB962C8B-B14F-4D97-AF65-F5344CB8AC3E}">
        <p14:creationId xmlns:p14="http://schemas.microsoft.com/office/powerpoint/2010/main" val="427052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987685" y="1737360"/>
          <a:ext cx="3048000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err="1" smtClean="0">
                          <a:solidFill>
                            <a:srgbClr val="7030A0"/>
                          </a:solidFill>
                        </a:rPr>
                        <a:t>CCLogic</a:t>
                      </a:r>
                      <a:endParaRPr lang="en-SG" sz="3600" b="1" dirty="0">
                        <a:solidFill>
                          <a:srgbClr val="7030A0"/>
                        </a:solidFill>
                      </a:endParaRPr>
                    </a:p>
                  </a:txBody>
                  <a:tcPr marL="14400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3600" dirty="0" smtClean="0">
                        <a:solidFill>
                          <a:srgbClr val="7030A0"/>
                        </a:solidFill>
                      </a:endParaRPr>
                    </a:p>
                  </a:txBody>
                  <a:tcPr marL="14400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sz="3600" dirty="0">
                        <a:solidFill>
                          <a:srgbClr val="7030A0"/>
                        </a:solidFill>
                      </a:endParaRPr>
                    </a:p>
                  </a:txBody>
                  <a:tcPr marL="14400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7279528" y="1737360"/>
          <a:ext cx="3048000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>
                          <a:solidFill>
                            <a:srgbClr val="0070C0"/>
                          </a:solidFill>
                        </a:rPr>
                        <a:t>Route</a:t>
                      </a:r>
                      <a:endParaRPr lang="en-SG" sz="3600" b="1" dirty="0">
                        <a:solidFill>
                          <a:srgbClr val="0070C0"/>
                        </a:solidFill>
                      </a:endParaRPr>
                    </a:p>
                  </a:txBody>
                  <a:tcPr marL="14400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3600" dirty="0" smtClean="0">
                        <a:solidFill>
                          <a:srgbClr val="0070C0"/>
                        </a:solidFill>
                      </a:endParaRPr>
                    </a:p>
                  </a:txBody>
                  <a:tcPr marL="14400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3600" dirty="0" smtClean="0">
                        <a:solidFill>
                          <a:srgbClr val="0070C0"/>
                        </a:solidFill>
                      </a:endParaRPr>
                    </a:p>
                  </a:txBody>
                  <a:tcPr marL="14400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405378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60950" y="2486026"/>
              <a:ext cx="2185988" cy="100013"/>
            </p14:xfrm>
          </p:contentPart>
        </mc:Choice>
        <mc:Fallback xmlns="">
          <p:pic>
            <p:nvPicPr>
              <p:cNvPr id="2405378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32869" y="2466959"/>
                <a:ext cx="2251870" cy="153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05379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32626" y="2376488"/>
              <a:ext cx="246063" cy="304800"/>
            </p14:xfrm>
          </p:contentPart>
        </mc:Choice>
        <mc:Fallback xmlns="">
          <p:pic>
            <p:nvPicPr>
              <p:cNvPr id="2405379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98500" y="2350218"/>
                <a:ext cx="318625" cy="369934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oup 1"/>
          <p:cNvGrpSpPr/>
          <p:nvPr/>
        </p:nvGrpSpPr>
        <p:grpSpPr>
          <a:xfrm>
            <a:off x="5755145" y="1896428"/>
            <a:ext cx="1463219" cy="484823"/>
            <a:chOff x="4643438" y="2120900"/>
            <a:chExt cx="1050925" cy="26035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405381" name="Ink 1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643438" y="2120900"/>
                <a:ext cx="234950" cy="260350"/>
              </p14:xfrm>
            </p:contentPart>
          </mc:Choice>
          <mc:Fallback xmlns="">
            <p:pic>
              <p:nvPicPr>
                <p:cNvPr id="2405381" name="Ink 1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636459" y="2116648"/>
                  <a:ext cx="248907" cy="2704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405382" name="Ink 1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994275" y="2138363"/>
                <a:ext cx="700088" cy="228600"/>
              </p14:xfrm>
            </p:contentPart>
          </mc:Choice>
          <mc:Fallback xmlns="">
            <p:pic>
              <p:nvPicPr>
                <p:cNvPr id="2405382" name="Ink 1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989104" y="2133141"/>
                  <a:ext cx="712239" cy="24001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405383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40200" y="3694113"/>
              <a:ext cx="4586288" cy="520700"/>
            </p14:xfrm>
          </p:contentPart>
        </mc:Choice>
        <mc:Fallback xmlns="">
          <p:pic>
            <p:nvPicPr>
              <p:cNvPr id="2405383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00238" y="3662785"/>
                <a:ext cx="4668012" cy="5927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05384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68858" y="4196400"/>
              <a:ext cx="1518985" cy="680401"/>
            </p14:xfrm>
          </p:contentPart>
        </mc:Choice>
        <mc:Fallback xmlns="">
          <p:pic>
            <p:nvPicPr>
              <p:cNvPr id="2405384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658060" y="4187040"/>
                <a:ext cx="1543462" cy="703081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/>
          <p:cNvSpPr/>
          <p:nvPr/>
        </p:nvSpPr>
        <p:spPr>
          <a:xfrm>
            <a:off x="10115550" y="7086600"/>
            <a:ext cx="4572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" name="Rectangle 9"/>
          <p:cNvSpPr/>
          <p:nvPr/>
        </p:nvSpPr>
        <p:spPr>
          <a:xfrm>
            <a:off x="5077059" y="2059020"/>
            <a:ext cx="6367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prstClr val="white"/>
                </a:solidFill>
                <a:latin typeface="Consolas" panose="020B0609020204030204" pitchFamily="49" charset="0"/>
              </a:rPr>
              <a:t>1 </a:t>
            </a:r>
            <a:endParaRPr lang="en-US" sz="3200" dirty="0">
              <a:solidFill>
                <a:prstClr val="white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Rectangle 16"/>
          <p:cNvSpPr/>
          <p:nvPr/>
        </p:nvSpPr>
        <p:spPr>
          <a:xfrm>
            <a:off x="6827243" y="2619596"/>
            <a:ext cx="6367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prstClr val="white"/>
                </a:solidFill>
                <a:latin typeface="Consolas" panose="020B0609020204030204" pitchFamily="49" charset="0"/>
              </a:rPr>
              <a:t>* </a:t>
            </a:r>
            <a:endParaRPr lang="en-US" sz="3200" dirty="0">
              <a:solidFill>
                <a:prstClr val="white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4495800" y="4553187"/>
          <a:ext cx="3048000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>
                          <a:solidFill>
                            <a:srgbClr val="C00000"/>
                          </a:solidFill>
                        </a:rPr>
                        <a:t>City</a:t>
                      </a:r>
                      <a:endParaRPr lang="en-SG" sz="3600" b="1" dirty="0">
                        <a:solidFill>
                          <a:srgbClr val="C00000"/>
                        </a:solidFill>
                      </a:endParaRPr>
                    </a:p>
                  </a:txBody>
                  <a:tcPr marL="14400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3600" dirty="0" smtClean="0">
                        <a:solidFill>
                          <a:srgbClr val="C00000"/>
                        </a:solidFill>
                      </a:endParaRPr>
                    </a:p>
                  </a:txBody>
                  <a:tcPr marL="14400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3600" dirty="0" smtClean="0">
                        <a:solidFill>
                          <a:srgbClr val="C00000"/>
                        </a:solidFill>
                      </a:endParaRPr>
                    </a:p>
                  </a:txBody>
                  <a:tcPr marL="14400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2" name="Elbow Connector 11"/>
          <p:cNvCxnSpPr>
            <a:endCxn id="27" idx="3"/>
          </p:cNvCxnSpPr>
          <p:nvPr/>
        </p:nvCxnSpPr>
        <p:spPr>
          <a:xfrm rot="5400000">
            <a:off x="7489707" y="3706612"/>
            <a:ext cx="1860788" cy="1752602"/>
          </a:xfrm>
          <a:prstGeom prst="bentConnector2">
            <a:avLst/>
          </a:prstGeom>
          <a:ln w="5715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9"/>
          <p:cNvSpPr/>
          <p:nvPr/>
        </p:nvSpPr>
        <p:spPr>
          <a:xfrm>
            <a:off x="9353738" y="3672802"/>
            <a:ext cx="10856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b="1" dirty="0">
                <a:solidFill>
                  <a:prstClr val="white"/>
                </a:solidFill>
                <a:latin typeface="Consolas" panose="020B0609020204030204" pitchFamily="49" charset="0"/>
              </a:rPr>
              <a:t>1..* </a:t>
            </a:r>
            <a:endParaRPr lang="en-US" sz="2800" dirty="0">
              <a:solidFill>
                <a:prstClr val="white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Rectangle 9"/>
          <p:cNvSpPr/>
          <p:nvPr/>
        </p:nvSpPr>
        <p:spPr>
          <a:xfrm>
            <a:off x="7590162" y="5691675"/>
            <a:ext cx="4870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b="1" dirty="0">
                <a:solidFill>
                  <a:prstClr val="white"/>
                </a:solidFill>
                <a:latin typeface="Consolas" panose="020B0609020204030204" pitchFamily="49" charset="0"/>
              </a:rPr>
              <a:t>2</a:t>
            </a:r>
            <a:endParaRPr lang="en-US" sz="2800" dirty="0">
              <a:solidFill>
                <a:prstClr val="white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Rectangle 9"/>
          <p:cNvSpPr/>
          <p:nvPr/>
        </p:nvSpPr>
        <p:spPr>
          <a:xfrm>
            <a:off x="3220634" y="3623754"/>
            <a:ext cx="1034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prstClr val="white"/>
                </a:solidFill>
                <a:latin typeface="Consolas" panose="020B0609020204030204" pitchFamily="49" charset="0"/>
              </a:rPr>
              <a:t>0..1 </a:t>
            </a:r>
            <a:endParaRPr lang="en-US" sz="2400" dirty="0">
              <a:solidFill>
                <a:prstClr val="white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Rectangle 9"/>
          <p:cNvSpPr/>
          <p:nvPr/>
        </p:nvSpPr>
        <p:spPr>
          <a:xfrm>
            <a:off x="7658491" y="3591378"/>
            <a:ext cx="1034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prstClr val="white"/>
                </a:solidFill>
                <a:latin typeface="Consolas" panose="020B0609020204030204" pitchFamily="49" charset="0"/>
              </a:rPr>
              <a:t>0..1 </a:t>
            </a:r>
            <a:endParaRPr lang="en-US" sz="2400" dirty="0">
              <a:solidFill>
                <a:prstClr val="white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97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1" grpId="0"/>
      <p:bldP spid="3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115550" y="7086600"/>
            <a:ext cx="4572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56" name="Group 4"/>
          <p:cNvGrpSpPr/>
          <p:nvPr/>
        </p:nvGrpSpPr>
        <p:grpSpPr>
          <a:xfrm>
            <a:off x="1295400" y="-152400"/>
            <a:ext cx="6019800" cy="3733800"/>
            <a:chOff x="-228600" y="-152400"/>
            <a:chExt cx="6019800" cy="3733800"/>
          </a:xfrm>
        </p:grpSpPr>
        <p:sp>
          <p:nvSpPr>
            <p:cNvPr id="50" name="Rectangle 49"/>
            <p:cNvSpPr/>
            <p:nvPr/>
          </p:nvSpPr>
          <p:spPr>
            <a:xfrm>
              <a:off x="-228600" y="-152400"/>
              <a:ext cx="6019800" cy="3733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865" y="174845"/>
              <a:ext cx="5525434" cy="3025555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/>
            <a:scene3d>
              <a:camera prst="orthographicFront">
                <a:rot lat="0" lon="0" rev="0"/>
              </a:camera>
              <a:lightRig rig="threePt" dir="t">
                <a:rot lat="0" lon="0" rev="0"/>
              </a:lightRig>
            </a:scene3d>
            <a:sp3d prstMaterial="flat">
              <a:contourClr>
                <a:srgbClr val="000000"/>
              </a:contourClr>
            </a:sp3d>
          </p:spPr>
        </p:pic>
      </p:grpSp>
      <p:sp>
        <p:nvSpPr>
          <p:cNvPr id="8" name="Rectangle 7"/>
          <p:cNvSpPr/>
          <p:nvPr/>
        </p:nvSpPr>
        <p:spPr>
          <a:xfrm>
            <a:off x="8300720" y="1355005"/>
            <a:ext cx="1371600" cy="5715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000" u="sng" dirty="0">
                <a:solidFill>
                  <a:srgbClr val="7030A0"/>
                </a:solidFill>
                <a:latin typeface="Calibri"/>
              </a:rPr>
              <a:t>:</a:t>
            </a:r>
            <a:r>
              <a:rPr lang="en-US" sz="2000" u="sng" dirty="0" err="1">
                <a:solidFill>
                  <a:srgbClr val="7030A0"/>
                </a:solidFill>
                <a:latin typeface="Calibri"/>
              </a:rPr>
              <a:t>CCLogic</a:t>
            </a:r>
            <a:endParaRPr lang="en-US" sz="2000" u="sng" dirty="0">
              <a:solidFill>
                <a:srgbClr val="7030A0"/>
              </a:solidFill>
              <a:latin typeface="Calibri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191299" y="5860914"/>
            <a:ext cx="1371600" cy="571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000" u="sng" dirty="0">
                <a:solidFill>
                  <a:srgbClr val="C00000"/>
                </a:solidFill>
                <a:latin typeface="Calibri"/>
              </a:rPr>
              <a:t>c2:City</a:t>
            </a:r>
          </a:p>
        </p:txBody>
      </p:sp>
      <p:sp>
        <p:nvSpPr>
          <p:cNvPr id="59" name="Rectangle 58"/>
          <p:cNvSpPr/>
          <p:nvPr/>
        </p:nvSpPr>
        <p:spPr>
          <a:xfrm>
            <a:off x="8986520" y="5860914"/>
            <a:ext cx="1371600" cy="571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000" u="sng" dirty="0">
                <a:solidFill>
                  <a:srgbClr val="C00000"/>
                </a:solidFill>
                <a:latin typeface="Calibri"/>
              </a:rPr>
              <a:t>c1:City</a:t>
            </a:r>
          </a:p>
        </p:txBody>
      </p:sp>
      <p:cxnSp>
        <p:nvCxnSpPr>
          <p:cNvPr id="61" name="Straight Arrow Connector 60"/>
          <p:cNvCxnSpPr>
            <a:stCxn id="8" idx="2"/>
            <a:endCxn id="57" idx="0"/>
          </p:cNvCxnSpPr>
          <p:nvPr/>
        </p:nvCxnSpPr>
        <p:spPr>
          <a:xfrm flipH="1">
            <a:off x="8981934" y="1926506"/>
            <a:ext cx="4586" cy="2112095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85" idx="2"/>
            <a:endCxn id="58" idx="0"/>
          </p:cNvCxnSpPr>
          <p:nvPr/>
        </p:nvCxnSpPr>
        <p:spPr>
          <a:xfrm flipH="1">
            <a:off x="7877100" y="4965564"/>
            <a:ext cx="1104835" cy="895351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85" idx="2"/>
            <a:endCxn id="59" idx="0"/>
          </p:cNvCxnSpPr>
          <p:nvPr/>
        </p:nvCxnSpPr>
        <p:spPr>
          <a:xfrm>
            <a:off x="8981934" y="4965564"/>
            <a:ext cx="690386" cy="895351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>
            <a:stCxn id="8" idx="1"/>
            <a:endCxn id="57" idx="1"/>
          </p:cNvCxnSpPr>
          <p:nvPr/>
        </p:nvCxnSpPr>
        <p:spPr>
          <a:xfrm rot="10800000" flipV="1">
            <a:off x="8296134" y="1640755"/>
            <a:ext cx="4586" cy="2683595"/>
          </a:xfrm>
          <a:prstGeom prst="bentConnector3">
            <a:avLst>
              <a:gd name="adj1" fmla="val 5084736"/>
            </a:avLst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15"/>
          <p:cNvSpPr txBox="1"/>
          <p:nvPr/>
        </p:nvSpPr>
        <p:spPr>
          <a:xfrm>
            <a:off x="7213177" y="4356370"/>
            <a:ext cx="1153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prstClr val="white"/>
                </a:solidFill>
                <a:latin typeface="Calibri"/>
              </a:rPr>
              <a:t>longest</a:t>
            </a:r>
            <a:endParaRPr lang="en-SG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5409697" y="5892934"/>
            <a:ext cx="1371600" cy="571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000" u="sng" dirty="0">
                <a:solidFill>
                  <a:srgbClr val="C00000"/>
                </a:solidFill>
                <a:latin typeface="Calibri"/>
              </a:rPr>
              <a:t>c3:City</a:t>
            </a:r>
          </a:p>
        </p:txBody>
      </p:sp>
      <p:cxnSp>
        <p:nvCxnSpPr>
          <p:cNvPr id="76" name="Straight Arrow Connector 75"/>
          <p:cNvCxnSpPr>
            <a:stCxn id="89" idx="2"/>
            <a:endCxn id="74" idx="0"/>
          </p:cNvCxnSpPr>
          <p:nvPr/>
        </p:nvCxnSpPr>
        <p:spPr>
          <a:xfrm flipH="1">
            <a:off x="6095498" y="4969874"/>
            <a:ext cx="271045" cy="923061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89" idx="2"/>
            <a:endCxn id="59" idx="0"/>
          </p:cNvCxnSpPr>
          <p:nvPr/>
        </p:nvCxnSpPr>
        <p:spPr>
          <a:xfrm>
            <a:off x="6366542" y="4969874"/>
            <a:ext cx="3305778" cy="891041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8" idx="1"/>
            <a:endCxn id="88" idx="3"/>
          </p:cNvCxnSpPr>
          <p:nvPr/>
        </p:nvCxnSpPr>
        <p:spPr>
          <a:xfrm rot="10800000" flipV="1">
            <a:off x="7052342" y="1640755"/>
            <a:ext cx="1248378" cy="2687905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8296134" y="4038601"/>
            <a:ext cx="1371600" cy="926963"/>
            <a:chOff x="6772134" y="4038600"/>
            <a:chExt cx="1371600" cy="926963"/>
          </a:xfrm>
        </p:grpSpPr>
        <p:sp>
          <p:nvSpPr>
            <p:cNvPr id="57" name="Rectangle 56"/>
            <p:cNvSpPr/>
            <p:nvPr/>
          </p:nvSpPr>
          <p:spPr>
            <a:xfrm>
              <a:off x="6772134" y="4038600"/>
              <a:ext cx="1371600" cy="5715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2000" u="sng" dirty="0">
                  <a:solidFill>
                    <a:srgbClr val="0070C0"/>
                  </a:solidFill>
                  <a:latin typeface="Calibri"/>
                </a:rPr>
                <a:t>r1:Route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772134" y="4571534"/>
              <a:ext cx="1371600" cy="39402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r>
                <a:rPr lang="en-US" sz="2000" dirty="0">
                  <a:solidFill>
                    <a:srgbClr val="0070C0"/>
                  </a:solidFill>
                  <a:latin typeface="Calibri"/>
                </a:rPr>
                <a:t>distance=5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5680742" y="4042911"/>
            <a:ext cx="1371600" cy="926963"/>
            <a:chOff x="1484661" y="3981451"/>
            <a:chExt cx="1371600" cy="926963"/>
          </a:xfrm>
        </p:grpSpPr>
        <p:sp>
          <p:nvSpPr>
            <p:cNvPr id="88" name="Rectangle 87"/>
            <p:cNvSpPr/>
            <p:nvPr/>
          </p:nvSpPr>
          <p:spPr>
            <a:xfrm>
              <a:off x="1484661" y="3981451"/>
              <a:ext cx="1371600" cy="5715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2000" u="sng" dirty="0">
                  <a:solidFill>
                    <a:srgbClr val="0070C0"/>
                  </a:solidFill>
                  <a:latin typeface="Calibri"/>
                </a:rPr>
                <a:t>r2:Route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1484661" y="4514385"/>
              <a:ext cx="1371600" cy="39402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r>
                <a:rPr lang="en-US" sz="2000" dirty="0">
                  <a:solidFill>
                    <a:srgbClr val="0070C0"/>
                  </a:solidFill>
                  <a:latin typeface="Calibri"/>
                </a:rPr>
                <a:t>distance=7</a:t>
              </a:r>
            </a:p>
          </p:txBody>
        </p:sp>
      </p:grpSp>
      <p:cxnSp>
        <p:nvCxnSpPr>
          <p:cNvPr id="95" name="Straight Arrow Connector 94"/>
          <p:cNvCxnSpPr>
            <a:stCxn id="8" idx="2"/>
            <a:endCxn id="88" idx="0"/>
          </p:cNvCxnSpPr>
          <p:nvPr/>
        </p:nvCxnSpPr>
        <p:spPr>
          <a:xfrm flipH="1">
            <a:off x="6366542" y="1926506"/>
            <a:ext cx="2619978" cy="2116405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11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8" grpId="0" animBg="1"/>
      <p:bldP spid="58" grpId="0" animBg="1"/>
      <p:bldP spid="59" grpId="0" animBg="1"/>
      <p:bldP spid="71" grpId="0"/>
      <p:bldP spid="7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76600" y="4648200"/>
            <a:ext cx="1524000" cy="838200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Man</a:t>
            </a:r>
            <a:endParaRPr lang="en-SG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315200" y="4648200"/>
            <a:ext cx="1524000" cy="838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Woman</a:t>
            </a:r>
            <a:endParaRPr lang="en-SG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038600" y="3787140"/>
            <a:ext cx="4038600" cy="861060"/>
            <a:chOff x="2514600" y="3787140"/>
            <a:chExt cx="4038600" cy="861060"/>
          </a:xfrm>
        </p:grpSpPr>
        <p:sp>
          <p:nvSpPr>
            <p:cNvPr id="2" name="Flowchart: Extract 1"/>
            <p:cNvSpPr/>
            <p:nvPr/>
          </p:nvSpPr>
          <p:spPr>
            <a:xfrm>
              <a:off x="4160520" y="3787140"/>
              <a:ext cx="548640" cy="480060"/>
            </a:xfrm>
            <a:prstGeom prst="flowChartExtract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20" name="Elbow Connector 19"/>
            <p:cNvCxnSpPr>
              <a:stCxn id="2" idx="2"/>
              <a:endCxn id="5" idx="0"/>
            </p:cNvCxnSpPr>
            <p:nvPr/>
          </p:nvCxnSpPr>
          <p:spPr>
            <a:xfrm rot="5400000">
              <a:off x="3284220" y="3497580"/>
              <a:ext cx="381000" cy="1920240"/>
            </a:xfrm>
            <a:prstGeom prst="bentConnector3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/>
            <p:cNvCxnSpPr>
              <a:stCxn id="2" idx="2"/>
              <a:endCxn id="6" idx="0"/>
            </p:cNvCxnSpPr>
            <p:nvPr/>
          </p:nvCxnSpPr>
          <p:spPr>
            <a:xfrm rot="16200000" flipH="1">
              <a:off x="5303520" y="3398520"/>
              <a:ext cx="381000" cy="2118360"/>
            </a:xfrm>
            <a:prstGeom prst="bentConnector3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Freeform 25"/>
          <p:cNvSpPr/>
          <p:nvPr/>
        </p:nvSpPr>
        <p:spPr>
          <a:xfrm flipH="1">
            <a:off x="6339840" y="2262247"/>
            <a:ext cx="1188720" cy="1036320"/>
          </a:xfrm>
          <a:custGeom>
            <a:avLst/>
            <a:gdLst>
              <a:gd name="connsiteX0" fmla="*/ 746760 w 1188720"/>
              <a:gd name="connsiteY0" fmla="*/ 1036320 h 1036320"/>
              <a:gd name="connsiteX1" fmla="*/ 0 w 1188720"/>
              <a:gd name="connsiteY1" fmla="*/ 1036320 h 1036320"/>
              <a:gd name="connsiteX2" fmla="*/ 0 w 1188720"/>
              <a:gd name="connsiteY2" fmla="*/ 0 h 1036320"/>
              <a:gd name="connsiteX3" fmla="*/ 1188720 w 1188720"/>
              <a:gd name="connsiteY3" fmla="*/ 0 h 1036320"/>
              <a:gd name="connsiteX4" fmla="*/ 1173480 w 1188720"/>
              <a:gd name="connsiteY4" fmla="*/ 563880 h 103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720" h="1036320">
                <a:moveTo>
                  <a:pt x="746760" y="1036320"/>
                </a:moveTo>
                <a:lnTo>
                  <a:pt x="0" y="1036320"/>
                </a:lnTo>
                <a:lnTo>
                  <a:pt x="0" y="0"/>
                </a:lnTo>
                <a:lnTo>
                  <a:pt x="1188720" y="0"/>
                </a:lnTo>
                <a:lnTo>
                  <a:pt x="1173480" y="56388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Flowchart: Extract 26"/>
          <p:cNvSpPr/>
          <p:nvPr/>
        </p:nvSpPr>
        <p:spPr>
          <a:xfrm rot="5400000">
            <a:off x="7379077" y="1956316"/>
            <a:ext cx="184666" cy="114300"/>
          </a:xfrm>
          <a:prstGeom prst="flowChartExtra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958840" y="18288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wants to date</a:t>
            </a:r>
            <a:endParaRPr lang="en-SG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819900" y="3396973"/>
            <a:ext cx="22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*</a:t>
            </a:r>
            <a:endParaRPr lang="en-SG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19800" y="2417803"/>
            <a:ext cx="22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*</a:t>
            </a:r>
            <a:endParaRPr lang="en-SG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181600" y="2764274"/>
            <a:ext cx="1524000" cy="10228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Person</a:t>
            </a:r>
            <a:endParaRPr lang="en-SG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5" name="Group 12"/>
          <p:cNvGrpSpPr/>
          <p:nvPr/>
        </p:nvGrpSpPr>
        <p:grpSpPr>
          <a:xfrm>
            <a:off x="2438400" y="536132"/>
            <a:ext cx="4032448" cy="648072"/>
            <a:chOff x="930160" y="5509313"/>
            <a:chExt cx="7398728" cy="1144404"/>
          </a:xfrm>
        </p:grpSpPr>
        <p:sp>
          <p:nvSpPr>
            <p:cNvPr id="16" name="TextBox 15"/>
            <p:cNvSpPr txBox="1"/>
            <p:nvPr/>
          </p:nvSpPr>
          <p:spPr>
            <a:xfrm>
              <a:off x="930160" y="5525309"/>
              <a:ext cx="7346731" cy="1128408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>
                <a:defRPr/>
              </a:pPr>
              <a:endParaRPr lang="en-US" sz="1600" b="1" dirty="0">
                <a:ln w="12700">
                  <a:solidFill>
                    <a:prstClr val="black"/>
                  </a:solidFill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</a:endParaRPr>
            </a:p>
            <a:p>
              <a:pPr algn="ctr">
                <a:defRPr/>
              </a:pPr>
              <a:endParaRPr lang="en-SG" sz="1600" b="1" dirty="0">
                <a:ln w="12700">
                  <a:solidFill>
                    <a:prstClr val="black"/>
                  </a:solidFill>
                </a:ln>
                <a:solidFill>
                  <a:srgbClr val="C00000"/>
                </a:solidFill>
                <a:latin typeface="Calibri"/>
              </a:endParaRPr>
            </a:p>
          </p:txBody>
        </p:sp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defRPr/>
              </a:pPr>
              <a:r>
                <a:rPr lang="en-US" sz="2800" b="1" dirty="0">
                  <a:ln w="952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Inheritance</a:t>
              </a:r>
              <a:endParaRPr lang="en-SG" sz="2800" b="1" dirty="0">
                <a:ln w="952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  <p:sp>
        <p:nvSpPr>
          <p:cNvPr id="18" name="callout-red"/>
          <p:cNvSpPr/>
          <p:nvPr/>
        </p:nvSpPr>
        <p:spPr>
          <a:xfrm>
            <a:off x="8153400" y="3403909"/>
            <a:ext cx="2095500" cy="876300"/>
          </a:xfrm>
          <a:prstGeom prst="wedgeRoundRectCallout">
            <a:avLst>
              <a:gd name="adj1" fmla="val -145786"/>
              <a:gd name="adj2" fmla="val 26960"/>
              <a:gd name="adj3" fmla="val 16667"/>
            </a:avLst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defRPr/>
            </a:pPr>
            <a:r>
              <a:rPr lang="en-US" sz="2400" dirty="0">
                <a:solidFill>
                  <a:srgbClr val="FFFF00"/>
                </a:solidFill>
                <a:latin typeface="Calibri"/>
              </a:rPr>
              <a:t>A triangle, not an arrowhead</a:t>
            </a:r>
            <a:endParaRPr lang="en-SG" sz="2400" dirty="0">
              <a:solidFill>
                <a:srgbClr val="FFFF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20741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9566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grpSp>
        <p:nvGrpSpPr>
          <p:cNvPr id="3" name="Group 23"/>
          <p:cNvGrpSpPr/>
          <p:nvPr/>
        </p:nvGrpSpPr>
        <p:grpSpPr>
          <a:xfrm>
            <a:off x="8405506" y="2036218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25" name="Rectangle 24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/>
                </a:rPr>
                <a:t>Book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</p:grpSp>
      <p:cxnSp>
        <p:nvCxnSpPr>
          <p:cNvPr id="28" name="Straight Connector 27"/>
          <p:cNvCxnSpPr>
            <a:stCxn id="31" idx="3"/>
            <a:endCxn id="26" idx="1"/>
          </p:cNvCxnSpPr>
          <p:nvPr/>
        </p:nvCxnSpPr>
        <p:spPr>
          <a:xfrm>
            <a:off x="6309360" y="2613660"/>
            <a:ext cx="209614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28"/>
          <p:cNvGrpSpPr/>
          <p:nvPr/>
        </p:nvGrpSpPr>
        <p:grpSpPr>
          <a:xfrm>
            <a:off x="5052706" y="2036218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30" name="Rectangle 29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/>
                </a:rPr>
                <a:t>Student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6659880" y="2179320"/>
            <a:ext cx="108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white">
                    <a:lumMod val="85000"/>
                  </a:prstClr>
                </a:solidFill>
                <a:latin typeface="Calibri"/>
              </a:rPr>
              <a:t>borrows </a:t>
            </a:r>
            <a:endParaRPr lang="en-SG" b="1" dirty="0">
              <a:solidFill>
                <a:prstClr val="white">
                  <a:lumMod val="85000"/>
                </a:prstClr>
              </a:solidFill>
              <a:latin typeface="Calibri"/>
            </a:endParaRPr>
          </a:p>
        </p:txBody>
      </p:sp>
      <p:sp>
        <p:nvSpPr>
          <p:cNvPr id="34" name="Pentagon 33"/>
          <p:cNvSpPr/>
          <p:nvPr/>
        </p:nvSpPr>
        <p:spPr>
          <a:xfrm>
            <a:off x="7604760" y="2240280"/>
            <a:ext cx="152400" cy="274320"/>
          </a:xfrm>
          <a:prstGeom prst="homePlate">
            <a:avLst>
              <a:gd name="adj" fmla="val 14042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6" name="Group 23"/>
          <p:cNvGrpSpPr/>
          <p:nvPr/>
        </p:nvGrpSpPr>
        <p:grpSpPr>
          <a:xfrm>
            <a:off x="8405506" y="4764178"/>
            <a:ext cx="1256654" cy="1316583"/>
            <a:chOff x="6180466" y="1015137"/>
            <a:chExt cx="1256654" cy="1316583"/>
          </a:xfrm>
        </p:grpSpPr>
        <p:sp>
          <p:nvSpPr>
            <p:cNvPr id="47" name="Rectangle 46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/>
                </a:rPr>
                <a:t>Chapter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</p:grpSp>
      <p:cxnSp>
        <p:nvCxnSpPr>
          <p:cNvPr id="63" name="Straight Connector 62"/>
          <p:cNvCxnSpPr>
            <a:stCxn id="47" idx="0"/>
            <a:endCxn id="27" idx="2"/>
          </p:cNvCxnSpPr>
          <p:nvPr/>
        </p:nvCxnSpPr>
        <p:spPr>
          <a:xfrm flipV="1">
            <a:off x="9033833" y="3352801"/>
            <a:ext cx="0" cy="1411377"/>
          </a:xfrm>
          <a:prstGeom prst="line">
            <a:avLst/>
          </a:prstGeom>
          <a:ln w="38100">
            <a:solidFill>
              <a:srgbClr val="FFFF00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28"/>
          <p:cNvGrpSpPr/>
          <p:nvPr/>
        </p:nvGrpSpPr>
        <p:grpSpPr>
          <a:xfrm>
            <a:off x="3048000" y="152401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20" name="Rectangle 19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/>
                </a:rPr>
                <a:t>Person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23" name="Flowchart: Extract 22"/>
          <p:cNvSpPr/>
          <p:nvPr/>
        </p:nvSpPr>
        <p:spPr>
          <a:xfrm>
            <a:off x="3429000" y="1461549"/>
            <a:ext cx="415136" cy="363244"/>
          </a:xfrm>
          <a:prstGeom prst="flowChartExtra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24" name="Elbow Connector 23"/>
          <p:cNvCxnSpPr>
            <a:stCxn id="23" idx="2"/>
            <a:endCxn id="31" idx="1"/>
          </p:cNvCxnSpPr>
          <p:nvPr/>
        </p:nvCxnSpPr>
        <p:spPr>
          <a:xfrm rot="16200000" flipH="1">
            <a:off x="3950205" y="1511157"/>
            <a:ext cx="788867" cy="1416138"/>
          </a:xfrm>
          <a:prstGeom prst="bentConnector2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8373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9566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grpSp>
        <p:nvGrpSpPr>
          <p:cNvPr id="3" name="Group 23"/>
          <p:cNvGrpSpPr/>
          <p:nvPr/>
        </p:nvGrpSpPr>
        <p:grpSpPr>
          <a:xfrm>
            <a:off x="8405506" y="2036218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25" name="Rectangle 24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/>
                </a:rPr>
                <a:t>Book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</p:grpSp>
      <p:cxnSp>
        <p:nvCxnSpPr>
          <p:cNvPr id="28" name="Straight Connector 27"/>
          <p:cNvCxnSpPr>
            <a:stCxn id="31" idx="3"/>
            <a:endCxn id="26" idx="1"/>
          </p:cNvCxnSpPr>
          <p:nvPr/>
        </p:nvCxnSpPr>
        <p:spPr>
          <a:xfrm>
            <a:off x="6309360" y="2613660"/>
            <a:ext cx="209614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28"/>
          <p:cNvGrpSpPr/>
          <p:nvPr/>
        </p:nvGrpSpPr>
        <p:grpSpPr>
          <a:xfrm>
            <a:off x="5052706" y="2036218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30" name="Rectangle 29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/>
                </a:rPr>
                <a:t>Student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6659880" y="2179320"/>
            <a:ext cx="108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white">
                    <a:lumMod val="85000"/>
                  </a:prstClr>
                </a:solidFill>
                <a:latin typeface="Calibri"/>
              </a:rPr>
              <a:t>borrows </a:t>
            </a:r>
            <a:endParaRPr lang="en-SG" b="1" dirty="0">
              <a:solidFill>
                <a:prstClr val="white">
                  <a:lumMod val="85000"/>
                </a:prstClr>
              </a:solidFill>
              <a:latin typeface="Calibri"/>
            </a:endParaRPr>
          </a:p>
        </p:txBody>
      </p:sp>
      <p:sp>
        <p:nvSpPr>
          <p:cNvPr id="34" name="Pentagon 33"/>
          <p:cNvSpPr/>
          <p:nvPr/>
        </p:nvSpPr>
        <p:spPr>
          <a:xfrm>
            <a:off x="7604760" y="2240280"/>
            <a:ext cx="152400" cy="274320"/>
          </a:xfrm>
          <a:prstGeom prst="homePlate">
            <a:avLst>
              <a:gd name="adj" fmla="val 14042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6" name="Group 23"/>
          <p:cNvGrpSpPr/>
          <p:nvPr/>
        </p:nvGrpSpPr>
        <p:grpSpPr>
          <a:xfrm>
            <a:off x="8405506" y="4764178"/>
            <a:ext cx="1256654" cy="1316583"/>
            <a:chOff x="6180466" y="1015137"/>
            <a:chExt cx="1256654" cy="1316583"/>
          </a:xfrm>
        </p:grpSpPr>
        <p:sp>
          <p:nvSpPr>
            <p:cNvPr id="47" name="Rectangle 46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/>
                </a:rPr>
                <a:t>Chapter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</p:grpSp>
      <p:cxnSp>
        <p:nvCxnSpPr>
          <p:cNvPr id="63" name="Straight Connector 62"/>
          <p:cNvCxnSpPr>
            <a:stCxn id="47" idx="0"/>
            <a:endCxn id="27" idx="2"/>
          </p:cNvCxnSpPr>
          <p:nvPr/>
        </p:nvCxnSpPr>
        <p:spPr>
          <a:xfrm flipV="1">
            <a:off x="9033833" y="3352801"/>
            <a:ext cx="0" cy="1411377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28"/>
          <p:cNvSpPr/>
          <p:nvPr/>
        </p:nvSpPr>
        <p:spPr>
          <a:xfrm>
            <a:off x="8899248" y="3377255"/>
            <a:ext cx="274320" cy="457200"/>
          </a:xfrm>
          <a:custGeom>
            <a:avLst/>
            <a:gdLst>
              <a:gd name="connsiteX0" fmla="*/ 213360 w 411480"/>
              <a:gd name="connsiteY0" fmla="*/ 0 h 670560"/>
              <a:gd name="connsiteX1" fmla="*/ 0 w 411480"/>
              <a:gd name="connsiteY1" fmla="*/ 350520 h 670560"/>
              <a:gd name="connsiteX2" fmla="*/ 213360 w 411480"/>
              <a:gd name="connsiteY2" fmla="*/ 670560 h 670560"/>
              <a:gd name="connsiteX3" fmla="*/ 411480 w 411480"/>
              <a:gd name="connsiteY3" fmla="*/ 335280 h 670560"/>
              <a:gd name="connsiteX4" fmla="*/ 213360 w 411480"/>
              <a:gd name="connsiteY4" fmla="*/ 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480" h="670560">
                <a:moveTo>
                  <a:pt x="213360" y="0"/>
                </a:moveTo>
                <a:lnTo>
                  <a:pt x="0" y="350520"/>
                </a:lnTo>
                <a:lnTo>
                  <a:pt x="213360" y="670560"/>
                </a:lnTo>
                <a:lnTo>
                  <a:pt x="411480" y="335280"/>
                </a:lnTo>
                <a:lnTo>
                  <a:pt x="213360" y="0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39" name="Group 12"/>
          <p:cNvGrpSpPr/>
          <p:nvPr/>
        </p:nvGrpSpPr>
        <p:grpSpPr>
          <a:xfrm>
            <a:off x="2351584" y="3861048"/>
            <a:ext cx="4032448" cy="648072"/>
            <a:chOff x="930160" y="5509313"/>
            <a:chExt cx="7398728" cy="1144404"/>
          </a:xfrm>
        </p:grpSpPr>
        <p:sp>
          <p:nvSpPr>
            <p:cNvPr id="41" name="TextBox 40"/>
            <p:cNvSpPr txBox="1"/>
            <p:nvPr/>
          </p:nvSpPr>
          <p:spPr>
            <a:xfrm>
              <a:off x="930160" y="5525309"/>
              <a:ext cx="7346731" cy="1128408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>
                <a:defRPr/>
              </a:pPr>
              <a:endParaRPr lang="en-US" sz="1600" b="1" dirty="0">
                <a:ln w="12700">
                  <a:solidFill>
                    <a:prstClr val="black"/>
                  </a:solidFill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</a:endParaRPr>
            </a:p>
            <a:p>
              <a:pPr algn="ctr">
                <a:defRPr/>
              </a:pPr>
              <a:endParaRPr lang="en-SG" sz="1600" b="1" dirty="0">
                <a:ln w="12700">
                  <a:solidFill>
                    <a:prstClr val="black"/>
                  </a:solidFill>
                </a:ln>
                <a:solidFill>
                  <a:srgbClr val="C00000"/>
                </a:solidFill>
                <a:latin typeface="Calibri"/>
              </a:endParaRPr>
            </a:p>
          </p:txBody>
        </p:sp>
        <p:sp>
          <p:nvSpPr>
            <p:cNvPr id="42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defRPr/>
              </a:pPr>
              <a:r>
                <a:rPr lang="en-US" sz="2800" b="1" dirty="0">
                  <a:ln w="952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     Composition</a:t>
              </a:r>
              <a:endParaRPr lang="en-SG" sz="2800" b="1" dirty="0">
                <a:ln w="952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  <p:sp>
        <p:nvSpPr>
          <p:cNvPr id="43" name="Freeform 42"/>
          <p:cNvSpPr/>
          <p:nvPr/>
        </p:nvSpPr>
        <p:spPr>
          <a:xfrm rot="16200000">
            <a:off x="2659048" y="3913624"/>
            <a:ext cx="274320" cy="457200"/>
          </a:xfrm>
          <a:custGeom>
            <a:avLst/>
            <a:gdLst>
              <a:gd name="connsiteX0" fmla="*/ 213360 w 411480"/>
              <a:gd name="connsiteY0" fmla="*/ 0 h 670560"/>
              <a:gd name="connsiteX1" fmla="*/ 0 w 411480"/>
              <a:gd name="connsiteY1" fmla="*/ 350520 h 670560"/>
              <a:gd name="connsiteX2" fmla="*/ 213360 w 411480"/>
              <a:gd name="connsiteY2" fmla="*/ 670560 h 670560"/>
              <a:gd name="connsiteX3" fmla="*/ 411480 w 411480"/>
              <a:gd name="connsiteY3" fmla="*/ 335280 h 670560"/>
              <a:gd name="connsiteX4" fmla="*/ 213360 w 411480"/>
              <a:gd name="connsiteY4" fmla="*/ 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480" h="670560">
                <a:moveTo>
                  <a:pt x="213360" y="0"/>
                </a:moveTo>
                <a:lnTo>
                  <a:pt x="0" y="350520"/>
                </a:lnTo>
                <a:lnTo>
                  <a:pt x="213360" y="670560"/>
                </a:lnTo>
                <a:lnTo>
                  <a:pt x="411480" y="335280"/>
                </a:lnTo>
                <a:lnTo>
                  <a:pt x="213360" y="0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4" name="Group 28"/>
          <p:cNvGrpSpPr/>
          <p:nvPr/>
        </p:nvGrpSpPr>
        <p:grpSpPr>
          <a:xfrm>
            <a:off x="3048000" y="152401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35" name="Rectangle 34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/>
                </a:rPr>
                <a:t>Person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38" name="Flowchart: Extract 22"/>
          <p:cNvSpPr/>
          <p:nvPr/>
        </p:nvSpPr>
        <p:spPr>
          <a:xfrm>
            <a:off x="3429000" y="1461549"/>
            <a:ext cx="415136" cy="363244"/>
          </a:xfrm>
          <a:prstGeom prst="flowChartExtra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40" name="Elbow Connector 23"/>
          <p:cNvCxnSpPr>
            <a:stCxn id="38" idx="2"/>
          </p:cNvCxnSpPr>
          <p:nvPr/>
        </p:nvCxnSpPr>
        <p:spPr>
          <a:xfrm rot="16200000" flipH="1">
            <a:off x="3950205" y="1511157"/>
            <a:ext cx="788867" cy="1416138"/>
          </a:xfrm>
          <a:prstGeom prst="bentConnector2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94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9566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grpSp>
        <p:nvGrpSpPr>
          <p:cNvPr id="3" name="Group 23"/>
          <p:cNvGrpSpPr/>
          <p:nvPr/>
        </p:nvGrpSpPr>
        <p:grpSpPr>
          <a:xfrm>
            <a:off x="8405506" y="2036218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25" name="Rectangle 24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/>
                </a:rPr>
                <a:t>Book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</p:grpSp>
      <p:cxnSp>
        <p:nvCxnSpPr>
          <p:cNvPr id="28" name="Straight Connector 27"/>
          <p:cNvCxnSpPr>
            <a:stCxn id="31" idx="3"/>
            <a:endCxn id="26" idx="1"/>
          </p:cNvCxnSpPr>
          <p:nvPr/>
        </p:nvCxnSpPr>
        <p:spPr>
          <a:xfrm>
            <a:off x="6309360" y="2613660"/>
            <a:ext cx="209614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28"/>
          <p:cNvGrpSpPr/>
          <p:nvPr/>
        </p:nvGrpSpPr>
        <p:grpSpPr>
          <a:xfrm>
            <a:off x="5052706" y="2036218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30" name="Rectangle 29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/>
                </a:rPr>
                <a:t>Student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6659880" y="2179320"/>
            <a:ext cx="108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white">
                    <a:lumMod val="85000"/>
                  </a:prstClr>
                </a:solidFill>
                <a:latin typeface="Calibri"/>
              </a:rPr>
              <a:t>borrows </a:t>
            </a:r>
            <a:endParaRPr lang="en-SG" b="1" dirty="0">
              <a:solidFill>
                <a:prstClr val="white">
                  <a:lumMod val="85000"/>
                </a:prstClr>
              </a:solidFill>
              <a:latin typeface="Calibri"/>
            </a:endParaRPr>
          </a:p>
        </p:txBody>
      </p:sp>
      <p:sp>
        <p:nvSpPr>
          <p:cNvPr id="34" name="Pentagon 33"/>
          <p:cNvSpPr/>
          <p:nvPr/>
        </p:nvSpPr>
        <p:spPr>
          <a:xfrm>
            <a:off x="7604760" y="2240280"/>
            <a:ext cx="152400" cy="274320"/>
          </a:xfrm>
          <a:prstGeom prst="homePlate">
            <a:avLst>
              <a:gd name="adj" fmla="val 14042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6" name="Group 23"/>
          <p:cNvGrpSpPr/>
          <p:nvPr/>
        </p:nvGrpSpPr>
        <p:grpSpPr>
          <a:xfrm>
            <a:off x="8405506" y="4764178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47" name="Rectangle 46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/>
                </a:rPr>
                <a:t>Chapter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</p:grpSp>
      <p:cxnSp>
        <p:nvCxnSpPr>
          <p:cNvPr id="63" name="Straight Connector 62"/>
          <p:cNvCxnSpPr>
            <a:stCxn id="47" idx="0"/>
            <a:endCxn id="27" idx="2"/>
          </p:cNvCxnSpPr>
          <p:nvPr/>
        </p:nvCxnSpPr>
        <p:spPr>
          <a:xfrm flipV="1">
            <a:off x="9033833" y="3352801"/>
            <a:ext cx="0" cy="1411377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28"/>
          <p:cNvSpPr/>
          <p:nvPr/>
        </p:nvSpPr>
        <p:spPr>
          <a:xfrm>
            <a:off x="8897710" y="3377255"/>
            <a:ext cx="274320" cy="457200"/>
          </a:xfrm>
          <a:custGeom>
            <a:avLst/>
            <a:gdLst>
              <a:gd name="connsiteX0" fmla="*/ 213360 w 411480"/>
              <a:gd name="connsiteY0" fmla="*/ 0 h 670560"/>
              <a:gd name="connsiteX1" fmla="*/ 0 w 411480"/>
              <a:gd name="connsiteY1" fmla="*/ 350520 h 670560"/>
              <a:gd name="connsiteX2" fmla="*/ 213360 w 411480"/>
              <a:gd name="connsiteY2" fmla="*/ 670560 h 670560"/>
              <a:gd name="connsiteX3" fmla="*/ 411480 w 411480"/>
              <a:gd name="connsiteY3" fmla="*/ 335280 h 670560"/>
              <a:gd name="connsiteX4" fmla="*/ 213360 w 411480"/>
              <a:gd name="connsiteY4" fmla="*/ 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480" h="670560">
                <a:moveTo>
                  <a:pt x="213360" y="0"/>
                </a:moveTo>
                <a:lnTo>
                  <a:pt x="0" y="350520"/>
                </a:lnTo>
                <a:lnTo>
                  <a:pt x="213360" y="670560"/>
                </a:lnTo>
                <a:lnTo>
                  <a:pt x="411480" y="335280"/>
                </a:lnTo>
                <a:lnTo>
                  <a:pt x="2133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7" name="Group 12"/>
          <p:cNvGrpSpPr/>
          <p:nvPr/>
        </p:nvGrpSpPr>
        <p:grpSpPr>
          <a:xfrm>
            <a:off x="2351584" y="3861048"/>
            <a:ext cx="4032448" cy="648072"/>
            <a:chOff x="930160" y="5509313"/>
            <a:chExt cx="7398728" cy="1144404"/>
          </a:xfrm>
        </p:grpSpPr>
        <p:sp>
          <p:nvSpPr>
            <p:cNvPr id="41" name="TextBox 40"/>
            <p:cNvSpPr txBox="1"/>
            <p:nvPr/>
          </p:nvSpPr>
          <p:spPr>
            <a:xfrm>
              <a:off x="930160" y="5525309"/>
              <a:ext cx="7346731" cy="1128408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>
                <a:defRPr/>
              </a:pPr>
              <a:endParaRPr lang="en-US" sz="1600" b="1" dirty="0">
                <a:ln w="12700">
                  <a:solidFill>
                    <a:prstClr val="black"/>
                  </a:solidFill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</a:endParaRPr>
            </a:p>
            <a:p>
              <a:pPr algn="ctr">
                <a:defRPr/>
              </a:pPr>
              <a:endParaRPr lang="en-SG" sz="1600" b="1" dirty="0">
                <a:ln w="12700">
                  <a:solidFill>
                    <a:prstClr val="black"/>
                  </a:solidFill>
                </a:ln>
                <a:solidFill>
                  <a:srgbClr val="C00000"/>
                </a:solidFill>
                <a:latin typeface="Calibri"/>
              </a:endParaRPr>
            </a:p>
          </p:txBody>
        </p:sp>
        <p:sp>
          <p:nvSpPr>
            <p:cNvPr id="42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defRPr/>
              </a:pPr>
              <a:r>
                <a:rPr lang="en-US" sz="2800" b="1" dirty="0">
                  <a:ln w="952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     </a:t>
              </a:r>
              <a:r>
                <a:rPr lang="en-US" sz="2800" b="1" dirty="0">
                  <a:ln w="9525">
                    <a:solidFill>
                      <a:prstClr val="white">
                        <a:lumMod val="5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Composition</a:t>
              </a:r>
              <a:endParaRPr lang="en-SG" sz="2800" b="1" dirty="0">
                <a:ln w="9525">
                  <a:solidFill>
                    <a:prstClr val="white">
                      <a:lumMod val="5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  <p:sp>
        <p:nvSpPr>
          <p:cNvPr id="43" name="Freeform 42"/>
          <p:cNvSpPr/>
          <p:nvPr/>
        </p:nvSpPr>
        <p:spPr>
          <a:xfrm rot="16200000">
            <a:off x="2659048" y="3913624"/>
            <a:ext cx="274320" cy="457200"/>
          </a:xfrm>
          <a:custGeom>
            <a:avLst/>
            <a:gdLst>
              <a:gd name="connsiteX0" fmla="*/ 213360 w 411480"/>
              <a:gd name="connsiteY0" fmla="*/ 0 h 670560"/>
              <a:gd name="connsiteX1" fmla="*/ 0 w 411480"/>
              <a:gd name="connsiteY1" fmla="*/ 350520 h 670560"/>
              <a:gd name="connsiteX2" fmla="*/ 213360 w 411480"/>
              <a:gd name="connsiteY2" fmla="*/ 670560 h 670560"/>
              <a:gd name="connsiteX3" fmla="*/ 411480 w 411480"/>
              <a:gd name="connsiteY3" fmla="*/ 335280 h 670560"/>
              <a:gd name="connsiteX4" fmla="*/ 213360 w 411480"/>
              <a:gd name="connsiteY4" fmla="*/ 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480" h="670560">
                <a:moveTo>
                  <a:pt x="213360" y="0"/>
                </a:moveTo>
                <a:lnTo>
                  <a:pt x="0" y="350520"/>
                </a:lnTo>
                <a:lnTo>
                  <a:pt x="213360" y="670560"/>
                </a:lnTo>
                <a:lnTo>
                  <a:pt x="411480" y="335280"/>
                </a:lnTo>
                <a:lnTo>
                  <a:pt x="2133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39" name="Group 23"/>
          <p:cNvGrpSpPr/>
          <p:nvPr/>
        </p:nvGrpSpPr>
        <p:grpSpPr>
          <a:xfrm>
            <a:off x="6622426" y="359818"/>
            <a:ext cx="1256654" cy="1316583"/>
            <a:chOff x="6180466" y="1015137"/>
            <a:chExt cx="1256654" cy="1316583"/>
          </a:xfrm>
        </p:grpSpPr>
        <p:sp>
          <p:nvSpPr>
            <p:cNvPr id="44" name="Rectangle 43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/>
                </a:rPr>
                <a:t>Shelf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</p:grpSp>
      <p:cxnSp>
        <p:nvCxnSpPr>
          <p:cNvPr id="49" name="Elbow Connector 48"/>
          <p:cNvCxnSpPr>
            <a:stCxn id="45" idx="3"/>
            <a:endCxn id="25" idx="0"/>
          </p:cNvCxnSpPr>
          <p:nvPr/>
        </p:nvCxnSpPr>
        <p:spPr>
          <a:xfrm>
            <a:off x="7879081" y="937261"/>
            <a:ext cx="1154753" cy="1098957"/>
          </a:xfrm>
          <a:prstGeom prst="bentConnector2">
            <a:avLst/>
          </a:prstGeom>
          <a:ln w="38100">
            <a:solidFill>
              <a:srgbClr val="FFFF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28"/>
          <p:cNvGrpSpPr/>
          <p:nvPr/>
        </p:nvGrpSpPr>
        <p:grpSpPr>
          <a:xfrm>
            <a:off x="3048000" y="152401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36" name="Rectangle 35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/>
                </a:rPr>
                <a:t>Person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40" name="Flowchart: Extract 22"/>
          <p:cNvSpPr/>
          <p:nvPr/>
        </p:nvSpPr>
        <p:spPr>
          <a:xfrm>
            <a:off x="3429000" y="1461549"/>
            <a:ext cx="415136" cy="363244"/>
          </a:xfrm>
          <a:prstGeom prst="flowChartExtra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48" name="Elbow Connector 23"/>
          <p:cNvCxnSpPr>
            <a:stCxn id="40" idx="2"/>
          </p:cNvCxnSpPr>
          <p:nvPr/>
        </p:nvCxnSpPr>
        <p:spPr>
          <a:xfrm rot="16200000" flipH="1">
            <a:off x="3950205" y="1511157"/>
            <a:ext cx="788867" cy="1416138"/>
          </a:xfrm>
          <a:prstGeom prst="bentConnector2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90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1544" y="5301208"/>
            <a:ext cx="7632848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models</a:t>
            </a:r>
            <a:endParaRPr lang="en-SG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121732" name="Picture 4" descr="http://www.modelairplanefactory.com/images/medium/FBS1TE_m.jpg"/>
          <p:cNvPicPr>
            <a:picLocks noChangeAspect="1" noChangeArrowheads="1"/>
          </p:cNvPicPr>
          <p:nvPr/>
        </p:nvPicPr>
        <p:blipFill>
          <a:blip r:embed="rId2" cstate="print">
            <a:grayscl/>
          </a:blip>
          <a:srcRect/>
          <a:stretch>
            <a:fillRect/>
          </a:stretch>
        </p:blipFill>
        <p:spPr bwMode="auto">
          <a:xfrm>
            <a:off x="1847528" y="2420888"/>
            <a:ext cx="2520000" cy="2520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21734" name="AutoShape 6" descr="A model takes to the cat walk wearing a creation by Lanvin fashion house as part of its Spring Summer ready to wear collection 2009, in Paris, France, 05 October 2008.  EPA/MAXPPP 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21736" name="AutoShape 8" descr="A model takes to the cat walk wearing a creation by Lanvin fashion house as part of its Spring Summer ready to wear collection 2009, in Paris, France, 05 October 2008.  EPA/MAXPPP 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21738" name="AutoShape 10" descr="http://t1.gstatic.com/images?q=tbn:ANd9GcQRA4wcCGKG5ZjLbThO1CxsInmigHO4kj8mkuAK_9dchg0jPLPX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79776" y="6237312"/>
            <a:ext cx="5976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b="1" dirty="0">
                <a:solidFill>
                  <a:prstClr val="white"/>
                </a:solidFill>
                <a:latin typeface="Calibri"/>
              </a:rPr>
              <a:t>… are </a:t>
            </a:r>
            <a:r>
              <a:rPr lang="en-US" sz="2800" b="1" dirty="0">
                <a:solidFill>
                  <a:srgbClr val="FFFF00"/>
                </a:solidFill>
                <a:latin typeface="Calibri"/>
              </a:rPr>
              <a:t>not the real thing!</a:t>
            </a:r>
            <a:endParaRPr lang="en-SG" sz="2800" b="1" dirty="0">
              <a:solidFill>
                <a:srgbClr val="FFFF00"/>
              </a:solidFill>
              <a:latin typeface="Calibri"/>
            </a:endParaRPr>
          </a:p>
        </p:txBody>
      </p:sp>
      <p:sp>
        <p:nvSpPr>
          <p:cNvPr id="14" name="AutoShape 6" descr="A model takes to the cat walk wearing a creation by Lanvin fashion house as part of its Spring Summer ready to wear collection 2009, in Paris, France, 05 October 2008.  EPA/MAXPPP 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AutoShape 8" descr="A model takes to the cat walk wearing a creation by Lanvin fashion house as part of its Spring Summer ready to wear collection 2009, in Paris, France, 05 October 2008.  EPA/MAXPPP 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AutoShape 10" descr="http://t1.gstatic.com/images?q=tbn:ANd9GcQRA4wcCGKG5ZjLbThO1CxsInmigHO4kj8mkuAK_9dchg0jPLPX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7" name="Picture 12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 l="29498" r="4084" b="21157"/>
          <a:stretch>
            <a:fillRect/>
          </a:stretch>
        </p:blipFill>
        <p:spPr bwMode="auto">
          <a:xfrm>
            <a:off x="7104112" y="-315415"/>
            <a:ext cx="3358800" cy="24488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2" descr="http://www.timemoneyandblood.com/images/aircraftBritish/swordfish.jpg"/>
          <p:cNvPicPr>
            <a:picLocks noChangeAspect="1" noChangeArrowheads="1"/>
          </p:cNvPicPr>
          <p:nvPr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 flipH="1">
            <a:off x="1847528" y="53292"/>
            <a:ext cx="2520280" cy="208030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52451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94200" y="5100638"/>
              <a:ext cx="515938" cy="571500"/>
            </p14:xfrm>
          </p:contentPart>
        </mc:Choice>
        <mc:Fallback xmlns="">
          <p:pic>
            <p:nvPicPr>
              <p:cNvPr id="2152451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63957" y="5062130"/>
                <a:ext cx="557703" cy="6236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52452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86539" y="5180014"/>
              <a:ext cx="500063" cy="481013"/>
            </p14:xfrm>
          </p:contentPart>
        </mc:Choice>
        <mc:Fallback xmlns="">
          <p:pic>
            <p:nvPicPr>
              <p:cNvPr id="2152452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72138" y="5142570"/>
                <a:ext cx="550825" cy="531059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088872" y="2420888"/>
            <a:ext cx="3358800" cy="2489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13"/>
          <p:cNvPicPr>
            <a:picLocks noChangeAspect="1" noChangeArrowheads="1"/>
          </p:cNvPicPr>
          <p:nvPr/>
        </p:nvPicPr>
        <p:blipFill>
          <a:blip r:embed="rId10" cstate="print">
            <a:grayscl/>
          </a:blip>
          <a:srcRect/>
          <a:stretch>
            <a:fillRect/>
          </a:stretch>
        </p:blipFill>
        <p:spPr bwMode="auto">
          <a:xfrm>
            <a:off x="4856468" y="2420888"/>
            <a:ext cx="1614688" cy="25202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http://ak9.picdn.net/shutterstock/videos/4091434/preview/stock-footage-london-june-business-people-going-to-work-in-canary-wharf-the-financial-district-of-london.jpg"/>
          <p:cNvPicPr>
            <a:picLocks noChangeAspect="1" noChangeArrowheads="1"/>
          </p:cNvPicPr>
          <p:nvPr/>
        </p:nvPicPr>
        <p:blipFill rotWithShape="1">
          <a:blip r:embed="rId1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42" t="28698" r="10638" b="5438"/>
          <a:stretch/>
        </p:blipFill>
        <p:spPr bwMode="auto">
          <a:xfrm>
            <a:off x="4853699" y="49146"/>
            <a:ext cx="1617458" cy="20844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71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9566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grpSp>
        <p:nvGrpSpPr>
          <p:cNvPr id="3" name="Group 23"/>
          <p:cNvGrpSpPr/>
          <p:nvPr/>
        </p:nvGrpSpPr>
        <p:grpSpPr>
          <a:xfrm>
            <a:off x="8405506" y="2036218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25" name="Rectangle 24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/>
                </a:rPr>
                <a:t>Book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</p:grpSp>
      <p:cxnSp>
        <p:nvCxnSpPr>
          <p:cNvPr id="28" name="Straight Connector 27"/>
          <p:cNvCxnSpPr>
            <a:stCxn id="31" idx="3"/>
            <a:endCxn id="26" idx="1"/>
          </p:cNvCxnSpPr>
          <p:nvPr/>
        </p:nvCxnSpPr>
        <p:spPr>
          <a:xfrm>
            <a:off x="6309360" y="2613660"/>
            <a:ext cx="209614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28"/>
          <p:cNvGrpSpPr/>
          <p:nvPr/>
        </p:nvGrpSpPr>
        <p:grpSpPr>
          <a:xfrm>
            <a:off x="5052706" y="2036218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30" name="Rectangle 29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/>
                </a:rPr>
                <a:t>Student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6659880" y="2179320"/>
            <a:ext cx="108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white">
                    <a:lumMod val="85000"/>
                  </a:prstClr>
                </a:solidFill>
                <a:latin typeface="Calibri"/>
              </a:rPr>
              <a:t>borrows </a:t>
            </a:r>
            <a:endParaRPr lang="en-SG" b="1" dirty="0">
              <a:solidFill>
                <a:prstClr val="white">
                  <a:lumMod val="85000"/>
                </a:prstClr>
              </a:solidFill>
              <a:latin typeface="Calibri"/>
            </a:endParaRPr>
          </a:p>
        </p:txBody>
      </p:sp>
      <p:sp>
        <p:nvSpPr>
          <p:cNvPr id="34" name="Pentagon 33"/>
          <p:cNvSpPr/>
          <p:nvPr/>
        </p:nvSpPr>
        <p:spPr>
          <a:xfrm>
            <a:off x="7604760" y="2240280"/>
            <a:ext cx="152400" cy="274320"/>
          </a:xfrm>
          <a:prstGeom prst="homePlate">
            <a:avLst>
              <a:gd name="adj" fmla="val 14042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6" name="Group 23"/>
          <p:cNvGrpSpPr/>
          <p:nvPr/>
        </p:nvGrpSpPr>
        <p:grpSpPr>
          <a:xfrm>
            <a:off x="8405506" y="4764178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47" name="Rectangle 46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/>
                </a:rPr>
                <a:t>Chapter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</p:grpSp>
      <p:cxnSp>
        <p:nvCxnSpPr>
          <p:cNvPr id="63" name="Straight Connector 62"/>
          <p:cNvCxnSpPr>
            <a:stCxn id="47" idx="0"/>
            <a:endCxn id="27" idx="2"/>
          </p:cNvCxnSpPr>
          <p:nvPr/>
        </p:nvCxnSpPr>
        <p:spPr>
          <a:xfrm flipV="1">
            <a:off x="9033833" y="3352801"/>
            <a:ext cx="0" cy="1411377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28"/>
          <p:cNvSpPr/>
          <p:nvPr/>
        </p:nvSpPr>
        <p:spPr>
          <a:xfrm>
            <a:off x="8875408" y="3377255"/>
            <a:ext cx="274320" cy="457200"/>
          </a:xfrm>
          <a:custGeom>
            <a:avLst/>
            <a:gdLst>
              <a:gd name="connsiteX0" fmla="*/ 213360 w 411480"/>
              <a:gd name="connsiteY0" fmla="*/ 0 h 670560"/>
              <a:gd name="connsiteX1" fmla="*/ 0 w 411480"/>
              <a:gd name="connsiteY1" fmla="*/ 350520 h 670560"/>
              <a:gd name="connsiteX2" fmla="*/ 213360 w 411480"/>
              <a:gd name="connsiteY2" fmla="*/ 670560 h 670560"/>
              <a:gd name="connsiteX3" fmla="*/ 411480 w 411480"/>
              <a:gd name="connsiteY3" fmla="*/ 335280 h 670560"/>
              <a:gd name="connsiteX4" fmla="*/ 213360 w 411480"/>
              <a:gd name="connsiteY4" fmla="*/ 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480" h="670560">
                <a:moveTo>
                  <a:pt x="213360" y="0"/>
                </a:moveTo>
                <a:lnTo>
                  <a:pt x="0" y="350520"/>
                </a:lnTo>
                <a:lnTo>
                  <a:pt x="213360" y="670560"/>
                </a:lnTo>
                <a:lnTo>
                  <a:pt x="411480" y="335280"/>
                </a:lnTo>
                <a:lnTo>
                  <a:pt x="2133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7" name="Group 12"/>
          <p:cNvGrpSpPr/>
          <p:nvPr/>
        </p:nvGrpSpPr>
        <p:grpSpPr>
          <a:xfrm>
            <a:off x="2351584" y="3861048"/>
            <a:ext cx="4032448" cy="648072"/>
            <a:chOff x="930160" y="5509313"/>
            <a:chExt cx="7398728" cy="1144404"/>
          </a:xfrm>
        </p:grpSpPr>
        <p:sp>
          <p:nvSpPr>
            <p:cNvPr id="41" name="TextBox 40"/>
            <p:cNvSpPr txBox="1"/>
            <p:nvPr/>
          </p:nvSpPr>
          <p:spPr>
            <a:xfrm>
              <a:off x="930160" y="5525309"/>
              <a:ext cx="7346731" cy="1128408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>
                <a:defRPr/>
              </a:pPr>
              <a:endParaRPr lang="en-US" sz="1600" b="1" dirty="0">
                <a:ln w="12700">
                  <a:solidFill>
                    <a:prstClr val="black"/>
                  </a:solidFill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</a:endParaRPr>
            </a:p>
            <a:p>
              <a:pPr algn="ctr">
                <a:defRPr/>
              </a:pPr>
              <a:endParaRPr lang="en-SG" sz="1600" b="1" dirty="0">
                <a:ln w="12700">
                  <a:solidFill>
                    <a:prstClr val="black"/>
                  </a:solidFill>
                </a:ln>
                <a:solidFill>
                  <a:srgbClr val="C00000"/>
                </a:solidFill>
                <a:latin typeface="Calibri"/>
              </a:endParaRPr>
            </a:p>
          </p:txBody>
        </p:sp>
        <p:sp>
          <p:nvSpPr>
            <p:cNvPr id="42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defRPr/>
              </a:pPr>
              <a:r>
                <a:rPr lang="en-US" sz="2800" b="1" dirty="0">
                  <a:ln w="952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     </a:t>
              </a:r>
              <a:r>
                <a:rPr lang="en-US" sz="2800" b="1" dirty="0">
                  <a:ln w="9525">
                    <a:solidFill>
                      <a:prstClr val="white">
                        <a:lumMod val="5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Composition</a:t>
              </a:r>
              <a:endParaRPr lang="en-SG" sz="2800" b="1" dirty="0">
                <a:ln w="9525">
                  <a:solidFill>
                    <a:prstClr val="white">
                      <a:lumMod val="5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  <p:sp>
        <p:nvSpPr>
          <p:cNvPr id="43" name="Freeform 42"/>
          <p:cNvSpPr/>
          <p:nvPr/>
        </p:nvSpPr>
        <p:spPr>
          <a:xfrm rot="16200000">
            <a:off x="2659048" y="3913624"/>
            <a:ext cx="274320" cy="457200"/>
          </a:xfrm>
          <a:custGeom>
            <a:avLst/>
            <a:gdLst>
              <a:gd name="connsiteX0" fmla="*/ 213360 w 411480"/>
              <a:gd name="connsiteY0" fmla="*/ 0 h 670560"/>
              <a:gd name="connsiteX1" fmla="*/ 0 w 411480"/>
              <a:gd name="connsiteY1" fmla="*/ 350520 h 670560"/>
              <a:gd name="connsiteX2" fmla="*/ 213360 w 411480"/>
              <a:gd name="connsiteY2" fmla="*/ 670560 h 670560"/>
              <a:gd name="connsiteX3" fmla="*/ 411480 w 411480"/>
              <a:gd name="connsiteY3" fmla="*/ 335280 h 670560"/>
              <a:gd name="connsiteX4" fmla="*/ 213360 w 411480"/>
              <a:gd name="connsiteY4" fmla="*/ 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480" h="670560">
                <a:moveTo>
                  <a:pt x="213360" y="0"/>
                </a:moveTo>
                <a:lnTo>
                  <a:pt x="0" y="350520"/>
                </a:lnTo>
                <a:lnTo>
                  <a:pt x="213360" y="670560"/>
                </a:lnTo>
                <a:lnTo>
                  <a:pt x="411480" y="335280"/>
                </a:lnTo>
                <a:lnTo>
                  <a:pt x="2133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8" name="Group 23"/>
          <p:cNvGrpSpPr/>
          <p:nvPr/>
        </p:nvGrpSpPr>
        <p:grpSpPr>
          <a:xfrm>
            <a:off x="6622426" y="359818"/>
            <a:ext cx="1256654" cy="1316583"/>
            <a:chOff x="6180466" y="1015137"/>
            <a:chExt cx="1256654" cy="1316583"/>
          </a:xfrm>
        </p:grpSpPr>
        <p:sp>
          <p:nvSpPr>
            <p:cNvPr id="44" name="Rectangle 43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/>
                </a:rPr>
                <a:t>Shelf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</p:grpSp>
      <p:cxnSp>
        <p:nvCxnSpPr>
          <p:cNvPr id="49" name="Elbow Connector 48"/>
          <p:cNvCxnSpPr>
            <a:stCxn id="39" idx="0"/>
            <a:endCxn id="25" idx="0"/>
          </p:cNvCxnSpPr>
          <p:nvPr/>
        </p:nvCxnSpPr>
        <p:spPr>
          <a:xfrm rot="16200000" flipH="1">
            <a:off x="8161253" y="1163635"/>
            <a:ext cx="1071017" cy="674146"/>
          </a:xfrm>
          <a:prstGeom prst="bentConnector3">
            <a:avLst>
              <a:gd name="adj1" fmla="val 362"/>
            </a:avLst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reeform 38"/>
          <p:cNvSpPr/>
          <p:nvPr/>
        </p:nvSpPr>
        <p:spPr>
          <a:xfrm rot="5400000">
            <a:off x="7993927" y="731520"/>
            <a:ext cx="274320" cy="457200"/>
          </a:xfrm>
          <a:custGeom>
            <a:avLst/>
            <a:gdLst>
              <a:gd name="connsiteX0" fmla="*/ 213360 w 411480"/>
              <a:gd name="connsiteY0" fmla="*/ 0 h 670560"/>
              <a:gd name="connsiteX1" fmla="*/ 0 w 411480"/>
              <a:gd name="connsiteY1" fmla="*/ 350520 h 670560"/>
              <a:gd name="connsiteX2" fmla="*/ 213360 w 411480"/>
              <a:gd name="connsiteY2" fmla="*/ 670560 h 670560"/>
              <a:gd name="connsiteX3" fmla="*/ 411480 w 411480"/>
              <a:gd name="connsiteY3" fmla="*/ 335280 h 670560"/>
              <a:gd name="connsiteX4" fmla="*/ 213360 w 411480"/>
              <a:gd name="connsiteY4" fmla="*/ 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480" h="670560">
                <a:moveTo>
                  <a:pt x="213360" y="0"/>
                </a:moveTo>
                <a:lnTo>
                  <a:pt x="0" y="350520"/>
                </a:lnTo>
                <a:lnTo>
                  <a:pt x="213360" y="670560"/>
                </a:lnTo>
                <a:lnTo>
                  <a:pt x="411480" y="335280"/>
                </a:lnTo>
                <a:lnTo>
                  <a:pt x="213360" y="0"/>
                </a:lnTo>
                <a:close/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54" name="Group 12"/>
          <p:cNvGrpSpPr/>
          <p:nvPr/>
        </p:nvGrpSpPr>
        <p:grpSpPr>
          <a:xfrm>
            <a:off x="2351584" y="4941168"/>
            <a:ext cx="4032448" cy="648072"/>
            <a:chOff x="930160" y="5509313"/>
            <a:chExt cx="7398728" cy="1144404"/>
          </a:xfrm>
        </p:grpSpPr>
        <p:sp>
          <p:nvSpPr>
            <p:cNvPr id="55" name="TextBox 54"/>
            <p:cNvSpPr txBox="1"/>
            <p:nvPr/>
          </p:nvSpPr>
          <p:spPr>
            <a:xfrm>
              <a:off x="930160" y="5525309"/>
              <a:ext cx="7346731" cy="1128408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>
                <a:defRPr/>
              </a:pPr>
              <a:endParaRPr lang="en-US" sz="1600" b="1" dirty="0">
                <a:ln w="12700">
                  <a:solidFill>
                    <a:prstClr val="black"/>
                  </a:solidFill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</a:endParaRPr>
            </a:p>
            <a:p>
              <a:pPr algn="ctr">
                <a:defRPr/>
              </a:pPr>
              <a:endParaRPr lang="en-SG" sz="1600" b="1" dirty="0">
                <a:ln w="12700">
                  <a:solidFill>
                    <a:prstClr val="black"/>
                  </a:solidFill>
                </a:ln>
                <a:solidFill>
                  <a:srgbClr val="C00000"/>
                </a:solidFill>
                <a:latin typeface="Calibri"/>
              </a:endParaRPr>
            </a:p>
          </p:txBody>
        </p:sp>
        <p:sp>
          <p:nvSpPr>
            <p:cNvPr id="56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defRPr/>
              </a:pPr>
              <a:r>
                <a:rPr lang="en-US" sz="2800" b="1" dirty="0">
                  <a:ln w="952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   Aggregation</a:t>
              </a:r>
              <a:endParaRPr lang="en-SG" sz="2800" b="1" dirty="0">
                <a:ln w="952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  <p:sp>
        <p:nvSpPr>
          <p:cNvPr id="57" name="Freeform 56"/>
          <p:cNvSpPr/>
          <p:nvPr/>
        </p:nvSpPr>
        <p:spPr>
          <a:xfrm rot="16200000">
            <a:off x="2659048" y="4993744"/>
            <a:ext cx="274320" cy="457200"/>
          </a:xfrm>
          <a:custGeom>
            <a:avLst/>
            <a:gdLst>
              <a:gd name="connsiteX0" fmla="*/ 213360 w 411480"/>
              <a:gd name="connsiteY0" fmla="*/ 0 h 670560"/>
              <a:gd name="connsiteX1" fmla="*/ 0 w 411480"/>
              <a:gd name="connsiteY1" fmla="*/ 350520 h 670560"/>
              <a:gd name="connsiteX2" fmla="*/ 213360 w 411480"/>
              <a:gd name="connsiteY2" fmla="*/ 670560 h 670560"/>
              <a:gd name="connsiteX3" fmla="*/ 411480 w 411480"/>
              <a:gd name="connsiteY3" fmla="*/ 335280 h 670560"/>
              <a:gd name="connsiteX4" fmla="*/ 213360 w 411480"/>
              <a:gd name="connsiteY4" fmla="*/ 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480" h="670560">
                <a:moveTo>
                  <a:pt x="213360" y="0"/>
                </a:moveTo>
                <a:lnTo>
                  <a:pt x="0" y="350520"/>
                </a:lnTo>
                <a:lnTo>
                  <a:pt x="213360" y="670560"/>
                </a:lnTo>
                <a:lnTo>
                  <a:pt x="411480" y="335280"/>
                </a:lnTo>
                <a:lnTo>
                  <a:pt x="213360" y="0"/>
                </a:lnTo>
                <a:close/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35" name="Group 28"/>
          <p:cNvGrpSpPr/>
          <p:nvPr/>
        </p:nvGrpSpPr>
        <p:grpSpPr>
          <a:xfrm>
            <a:off x="3048000" y="152401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36" name="Rectangle 35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/>
                </a:rPr>
                <a:t>Person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40" name="Flowchart: Extract 22"/>
          <p:cNvSpPr/>
          <p:nvPr/>
        </p:nvSpPr>
        <p:spPr>
          <a:xfrm>
            <a:off x="3429000" y="1461549"/>
            <a:ext cx="415136" cy="363244"/>
          </a:xfrm>
          <a:prstGeom prst="flowChartExtra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48" name="Elbow Connector 23"/>
          <p:cNvCxnSpPr>
            <a:stCxn id="40" idx="2"/>
          </p:cNvCxnSpPr>
          <p:nvPr/>
        </p:nvCxnSpPr>
        <p:spPr>
          <a:xfrm rot="16200000" flipH="1">
            <a:off x="3950205" y="1511157"/>
            <a:ext cx="788867" cy="1416138"/>
          </a:xfrm>
          <a:prstGeom prst="bentConnector2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60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9566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grpSp>
        <p:nvGrpSpPr>
          <p:cNvPr id="3" name="Group 12"/>
          <p:cNvGrpSpPr/>
          <p:nvPr/>
        </p:nvGrpSpPr>
        <p:grpSpPr>
          <a:xfrm>
            <a:off x="2351584" y="3861048"/>
            <a:ext cx="4032448" cy="648072"/>
            <a:chOff x="930160" y="5509313"/>
            <a:chExt cx="7398728" cy="1144404"/>
          </a:xfrm>
        </p:grpSpPr>
        <p:sp>
          <p:nvSpPr>
            <p:cNvPr id="41" name="TextBox 40"/>
            <p:cNvSpPr txBox="1"/>
            <p:nvPr/>
          </p:nvSpPr>
          <p:spPr>
            <a:xfrm>
              <a:off x="930160" y="5525309"/>
              <a:ext cx="7346731" cy="1128408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>
                <a:defRPr/>
              </a:pPr>
              <a:endParaRPr lang="en-US" sz="1600" b="1" dirty="0">
                <a:ln w="12700">
                  <a:solidFill>
                    <a:prstClr val="black"/>
                  </a:solidFill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</a:endParaRPr>
            </a:p>
            <a:p>
              <a:pPr algn="ctr">
                <a:defRPr/>
              </a:pPr>
              <a:endParaRPr lang="en-SG" sz="1600" b="1" dirty="0">
                <a:ln w="12700">
                  <a:solidFill>
                    <a:prstClr val="black"/>
                  </a:solidFill>
                </a:ln>
                <a:solidFill>
                  <a:srgbClr val="C00000"/>
                </a:solidFill>
                <a:latin typeface="Calibri"/>
              </a:endParaRPr>
            </a:p>
          </p:txBody>
        </p:sp>
        <p:sp>
          <p:nvSpPr>
            <p:cNvPr id="42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defRPr/>
              </a:pPr>
              <a:r>
                <a:rPr lang="en-US" sz="2800" b="1" dirty="0">
                  <a:ln w="952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     </a:t>
              </a:r>
              <a:r>
                <a:rPr lang="en-US" sz="2800" b="1" dirty="0">
                  <a:ln w="9525">
                    <a:solidFill>
                      <a:prstClr val="white">
                        <a:lumMod val="5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Composition</a:t>
              </a:r>
              <a:endParaRPr lang="en-SG" sz="2800" b="1" dirty="0">
                <a:ln w="9525">
                  <a:solidFill>
                    <a:prstClr val="white">
                      <a:lumMod val="5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  <p:sp>
        <p:nvSpPr>
          <p:cNvPr id="43" name="Freeform 42"/>
          <p:cNvSpPr/>
          <p:nvPr/>
        </p:nvSpPr>
        <p:spPr>
          <a:xfrm rot="16200000">
            <a:off x="2659048" y="3913624"/>
            <a:ext cx="274320" cy="457200"/>
          </a:xfrm>
          <a:custGeom>
            <a:avLst/>
            <a:gdLst>
              <a:gd name="connsiteX0" fmla="*/ 213360 w 411480"/>
              <a:gd name="connsiteY0" fmla="*/ 0 h 670560"/>
              <a:gd name="connsiteX1" fmla="*/ 0 w 411480"/>
              <a:gd name="connsiteY1" fmla="*/ 350520 h 670560"/>
              <a:gd name="connsiteX2" fmla="*/ 213360 w 411480"/>
              <a:gd name="connsiteY2" fmla="*/ 670560 h 670560"/>
              <a:gd name="connsiteX3" fmla="*/ 411480 w 411480"/>
              <a:gd name="connsiteY3" fmla="*/ 335280 h 670560"/>
              <a:gd name="connsiteX4" fmla="*/ 213360 w 411480"/>
              <a:gd name="connsiteY4" fmla="*/ 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480" h="670560">
                <a:moveTo>
                  <a:pt x="213360" y="0"/>
                </a:moveTo>
                <a:lnTo>
                  <a:pt x="0" y="350520"/>
                </a:lnTo>
                <a:lnTo>
                  <a:pt x="213360" y="670560"/>
                </a:lnTo>
                <a:lnTo>
                  <a:pt x="411480" y="335280"/>
                </a:lnTo>
                <a:lnTo>
                  <a:pt x="2133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4" name="Group 12"/>
          <p:cNvGrpSpPr/>
          <p:nvPr/>
        </p:nvGrpSpPr>
        <p:grpSpPr>
          <a:xfrm>
            <a:off x="2351584" y="4941168"/>
            <a:ext cx="4032448" cy="648072"/>
            <a:chOff x="930160" y="5509313"/>
            <a:chExt cx="7398728" cy="1144404"/>
          </a:xfrm>
        </p:grpSpPr>
        <p:sp>
          <p:nvSpPr>
            <p:cNvPr id="55" name="TextBox 54"/>
            <p:cNvSpPr txBox="1"/>
            <p:nvPr/>
          </p:nvSpPr>
          <p:spPr>
            <a:xfrm>
              <a:off x="930160" y="5525309"/>
              <a:ext cx="7346731" cy="1128408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>
                <a:defRPr/>
              </a:pPr>
              <a:endParaRPr lang="en-US" sz="1600" b="1" dirty="0">
                <a:ln w="12700">
                  <a:solidFill>
                    <a:prstClr val="black"/>
                  </a:solidFill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</a:endParaRPr>
            </a:p>
            <a:p>
              <a:pPr algn="ctr">
                <a:defRPr/>
              </a:pPr>
              <a:endParaRPr lang="en-SG" sz="1600" b="1" dirty="0">
                <a:ln w="12700">
                  <a:solidFill>
                    <a:prstClr val="black"/>
                  </a:solidFill>
                </a:ln>
                <a:solidFill>
                  <a:srgbClr val="C00000"/>
                </a:solidFill>
                <a:latin typeface="Calibri"/>
              </a:endParaRPr>
            </a:p>
          </p:txBody>
        </p:sp>
        <p:sp>
          <p:nvSpPr>
            <p:cNvPr id="56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defRPr/>
              </a:pPr>
              <a:r>
                <a:rPr lang="en-US" sz="2800" b="1" dirty="0">
                  <a:ln w="952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   </a:t>
              </a:r>
              <a:r>
                <a:rPr lang="en-US" sz="2800" b="1" dirty="0">
                  <a:ln w="9525">
                    <a:solidFill>
                      <a:prstClr val="white">
                        <a:lumMod val="5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Aggregation</a:t>
              </a:r>
              <a:endParaRPr lang="en-SG" sz="2800" b="1" dirty="0">
                <a:ln w="9525">
                  <a:solidFill>
                    <a:prstClr val="white">
                      <a:lumMod val="5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  <p:sp>
        <p:nvSpPr>
          <p:cNvPr id="57" name="Freeform 56"/>
          <p:cNvSpPr/>
          <p:nvPr/>
        </p:nvSpPr>
        <p:spPr>
          <a:xfrm rot="16200000">
            <a:off x="2659048" y="4993744"/>
            <a:ext cx="274320" cy="457200"/>
          </a:xfrm>
          <a:custGeom>
            <a:avLst/>
            <a:gdLst>
              <a:gd name="connsiteX0" fmla="*/ 213360 w 411480"/>
              <a:gd name="connsiteY0" fmla="*/ 0 h 670560"/>
              <a:gd name="connsiteX1" fmla="*/ 0 w 411480"/>
              <a:gd name="connsiteY1" fmla="*/ 350520 h 670560"/>
              <a:gd name="connsiteX2" fmla="*/ 213360 w 411480"/>
              <a:gd name="connsiteY2" fmla="*/ 670560 h 670560"/>
              <a:gd name="connsiteX3" fmla="*/ 411480 w 411480"/>
              <a:gd name="connsiteY3" fmla="*/ 335280 h 670560"/>
              <a:gd name="connsiteX4" fmla="*/ 213360 w 411480"/>
              <a:gd name="connsiteY4" fmla="*/ 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480" h="670560">
                <a:moveTo>
                  <a:pt x="213360" y="0"/>
                </a:moveTo>
                <a:lnTo>
                  <a:pt x="0" y="350520"/>
                </a:lnTo>
                <a:lnTo>
                  <a:pt x="213360" y="670560"/>
                </a:lnTo>
                <a:lnTo>
                  <a:pt x="411480" y="335280"/>
                </a:lnTo>
                <a:lnTo>
                  <a:pt x="213360" y="0"/>
                </a:lnTo>
                <a:close/>
              </a:path>
            </a:pathLst>
          </a:cu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2" name="Group 23"/>
          <p:cNvGrpSpPr/>
          <p:nvPr/>
        </p:nvGrpSpPr>
        <p:grpSpPr>
          <a:xfrm>
            <a:off x="8405506" y="2036218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23" name="Rectangle 22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/>
                </a:rPr>
                <a:t>Book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38" name="Group 23"/>
          <p:cNvGrpSpPr/>
          <p:nvPr/>
        </p:nvGrpSpPr>
        <p:grpSpPr>
          <a:xfrm>
            <a:off x="8405506" y="4764178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39" name="Rectangle 38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/>
                </a:rPr>
                <a:t>Chapter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</p:grpSp>
      <p:cxnSp>
        <p:nvCxnSpPr>
          <p:cNvPr id="45" name="Straight Connector 44"/>
          <p:cNvCxnSpPr>
            <a:stCxn id="39" idx="0"/>
            <a:endCxn id="25" idx="2"/>
          </p:cNvCxnSpPr>
          <p:nvPr/>
        </p:nvCxnSpPr>
        <p:spPr>
          <a:xfrm flipV="1">
            <a:off x="9033833" y="3352801"/>
            <a:ext cx="0" cy="1411377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reeform 45"/>
          <p:cNvSpPr/>
          <p:nvPr/>
        </p:nvSpPr>
        <p:spPr>
          <a:xfrm>
            <a:off x="8897710" y="3377255"/>
            <a:ext cx="274320" cy="457200"/>
          </a:xfrm>
          <a:custGeom>
            <a:avLst/>
            <a:gdLst>
              <a:gd name="connsiteX0" fmla="*/ 213360 w 411480"/>
              <a:gd name="connsiteY0" fmla="*/ 0 h 670560"/>
              <a:gd name="connsiteX1" fmla="*/ 0 w 411480"/>
              <a:gd name="connsiteY1" fmla="*/ 350520 h 670560"/>
              <a:gd name="connsiteX2" fmla="*/ 213360 w 411480"/>
              <a:gd name="connsiteY2" fmla="*/ 670560 h 670560"/>
              <a:gd name="connsiteX3" fmla="*/ 411480 w 411480"/>
              <a:gd name="connsiteY3" fmla="*/ 335280 h 670560"/>
              <a:gd name="connsiteX4" fmla="*/ 213360 w 411480"/>
              <a:gd name="connsiteY4" fmla="*/ 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480" h="670560">
                <a:moveTo>
                  <a:pt x="213360" y="0"/>
                </a:moveTo>
                <a:lnTo>
                  <a:pt x="0" y="350520"/>
                </a:lnTo>
                <a:lnTo>
                  <a:pt x="213360" y="670560"/>
                </a:lnTo>
                <a:lnTo>
                  <a:pt x="411480" y="335280"/>
                </a:lnTo>
                <a:lnTo>
                  <a:pt x="2133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47" name="Group 23"/>
          <p:cNvGrpSpPr/>
          <p:nvPr/>
        </p:nvGrpSpPr>
        <p:grpSpPr>
          <a:xfrm>
            <a:off x="6622426" y="359818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48" name="Rectangle 47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/>
                </a:rPr>
                <a:t>Shelf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</p:grpSp>
      <p:cxnSp>
        <p:nvCxnSpPr>
          <p:cNvPr id="51" name="Elbow Connector 50"/>
          <p:cNvCxnSpPr>
            <a:stCxn id="52" idx="0"/>
            <a:endCxn id="23" idx="0"/>
          </p:cNvCxnSpPr>
          <p:nvPr/>
        </p:nvCxnSpPr>
        <p:spPr>
          <a:xfrm rot="16200000" flipH="1">
            <a:off x="8161253" y="1163635"/>
            <a:ext cx="1071017" cy="674146"/>
          </a:xfrm>
          <a:prstGeom prst="bentConnector3">
            <a:avLst>
              <a:gd name="adj1" fmla="val 362"/>
            </a:avLst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reeform 51"/>
          <p:cNvSpPr/>
          <p:nvPr/>
        </p:nvSpPr>
        <p:spPr>
          <a:xfrm rot="5400000">
            <a:off x="7993927" y="731520"/>
            <a:ext cx="274320" cy="457200"/>
          </a:xfrm>
          <a:custGeom>
            <a:avLst/>
            <a:gdLst>
              <a:gd name="connsiteX0" fmla="*/ 213360 w 411480"/>
              <a:gd name="connsiteY0" fmla="*/ 0 h 670560"/>
              <a:gd name="connsiteX1" fmla="*/ 0 w 411480"/>
              <a:gd name="connsiteY1" fmla="*/ 350520 h 670560"/>
              <a:gd name="connsiteX2" fmla="*/ 213360 w 411480"/>
              <a:gd name="connsiteY2" fmla="*/ 670560 h 670560"/>
              <a:gd name="connsiteX3" fmla="*/ 411480 w 411480"/>
              <a:gd name="connsiteY3" fmla="*/ 335280 h 670560"/>
              <a:gd name="connsiteX4" fmla="*/ 213360 w 411480"/>
              <a:gd name="connsiteY4" fmla="*/ 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480" h="670560">
                <a:moveTo>
                  <a:pt x="213360" y="0"/>
                </a:moveTo>
                <a:lnTo>
                  <a:pt x="0" y="350520"/>
                </a:lnTo>
                <a:lnTo>
                  <a:pt x="213360" y="670560"/>
                </a:lnTo>
                <a:lnTo>
                  <a:pt x="411480" y="335280"/>
                </a:lnTo>
                <a:lnTo>
                  <a:pt x="213360" y="0"/>
                </a:lnTo>
                <a:close/>
              </a:path>
            </a:pathLst>
          </a:cu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439310" name="Group 14"/>
          <p:cNvGrpSpPr>
            <a:grpSpLocks/>
          </p:cNvGrpSpPr>
          <p:nvPr/>
        </p:nvGrpSpPr>
        <p:grpSpPr bwMode="auto">
          <a:xfrm>
            <a:off x="3937001" y="2609850"/>
            <a:ext cx="2684463" cy="3822700"/>
            <a:chOff x="1520" y="1644"/>
            <a:chExt cx="1691" cy="240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39303" name="Ink 7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725" y="1843"/>
                <a:ext cx="15" cy="67"/>
              </p14:xfrm>
            </p:contentPart>
          </mc:Choice>
          <mc:Fallback xmlns="">
            <p:pic>
              <p:nvPicPr>
                <p:cNvPr id="439303" name="Ink 7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18" y="1837"/>
                  <a:ext cx="24" cy="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39304" name="Ink 8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822" y="1764"/>
                <a:ext cx="591" cy="224"/>
              </p14:xfrm>
            </p:contentPart>
          </mc:Choice>
          <mc:Fallback xmlns="">
            <p:pic>
              <p:nvPicPr>
                <p:cNvPr id="439304" name="Ink 8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16" y="1759"/>
                  <a:ext cx="599" cy="2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39305" name="Ink 9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749" y="2084"/>
                <a:ext cx="159" cy="315"/>
              </p14:xfrm>
            </p:contentPart>
          </mc:Choice>
          <mc:Fallback xmlns="">
            <p:pic>
              <p:nvPicPr>
                <p:cNvPr id="439305" name="Ink 9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47" y="2081"/>
                  <a:ext cx="168" cy="3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39306" name="Ink 10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514" y="1644"/>
                <a:ext cx="384" cy="388"/>
              </p14:xfrm>
            </p:contentPart>
          </mc:Choice>
          <mc:Fallback xmlns="">
            <p:pic>
              <p:nvPicPr>
                <p:cNvPr id="439306" name="Ink 10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07" y="1640"/>
                  <a:ext cx="398" cy="3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39307" name="Ink 1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737" y="3568"/>
                <a:ext cx="92" cy="285"/>
              </p14:xfrm>
            </p:contentPart>
          </mc:Choice>
          <mc:Fallback xmlns="">
            <p:pic>
              <p:nvPicPr>
                <p:cNvPr id="439307" name="Ink 1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30" y="3560"/>
                  <a:ext cx="102" cy="2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39308" name="Ink 1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520" y="3861"/>
                <a:ext cx="13" cy="63"/>
              </p14:xfrm>
            </p:contentPart>
          </mc:Choice>
          <mc:Fallback xmlns="">
            <p:pic>
              <p:nvPicPr>
                <p:cNvPr id="439308" name="Ink 1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12" y="3854"/>
                  <a:ext cx="23" cy="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39309" name="Ink 1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600" y="3804"/>
                <a:ext cx="1611" cy="248"/>
              </p14:xfrm>
            </p:contentPart>
          </mc:Choice>
          <mc:Fallback xmlns="">
            <p:pic>
              <p:nvPicPr>
                <p:cNvPr id="439309" name="Ink 1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92" y="3797"/>
                  <a:ext cx="1625" cy="261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801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9566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grpSp>
        <p:nvGrpSpPr>
          <p:cNvPr id="7" name="Group 12"/>
          <p:cNvGrpSpPr/>
          <p:nvPr/>
        </p:nvGrpSpPr>
        <p:grpSpPr>
          <a:xfrm>
            <a:off x="2351584" y="3861048"/>
            <a:ext cx="4032448" cy="648072"/>
            <a:chOff x="930160" y="5509313"/>
            <a:chExt cx="7398728" cy="1144404"/>
          </a:xfrm>
        </p:grpSpPr>
        <p:sp>
          <p:nvSpPr>
            <p:cNvPr id="41" name="TextBox 40"/>
            <p:cNvSpPr txBox="1"/>
            <p:nvPr/>
          </p:nvSpPr>
          <p:spPr>
            <a:xfrm>
              <a:off x="930160" y="5525309"/>
              <a:ext cx="7346731" cy="1128408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>
                <a:defRPr/>
              </a:pPr>
              <a:endParaRPr lang="en-US" sz="1600" b="1" dirty="0">
                <a:ln w="12700">
                  <a:solidFill>
                    <a:prstClr val="black"/>
                  </a:solidFill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</a:endParaRPr>
            </a:p>
            <a:p>
              <a:pPr algn="ctr">
                <a:defRPr/>
              </a:pPr>
              <a:endParaRPr lang="en-SG" sz="1600" b="1" dirty="0">
                <a:ln w="12700">
                  <a:solidFill>
                    <a:prstClr val="black"/>
                  </a:solidFill>
                </a:ln>
                <a:solidFill>
                  <a:srgbClr val="C00000"/>
                </a:solidFill>
                <a:latin typeface="Calibri"/>
              </a:endParaRPr>
            </a:p>
          </p:txBody>
        </p:sp>
        <p:sp>
          <p:nvSpPr>
            <p:cNvPr id="42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defRPr/>
              </a:pPr>
              <a:r>
                <a:rPr lang="en-US" sz="2800" b="1" dirty="0">
                  <a:ln w="952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     </a:t>
              </a:r>
              <a:r>
                <a:rPr lang="en-US" sz="2800" b="1" dirty="0">
                  <a:ln w="9525">
                    <a:solidFill>
                      <a:prstClr val="white">
                        <a:lumMod val="5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Composition</a:t>
              </a:r>
              <a:endParaRPr lang="en-SG" sz="2800" b="1" dirty="0">
                <a:ln w="9525">
                  <a:solidFill>
                    <a:prstClr val="white">
                      <a:lumMod val="5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  <p:sp>
        <p:nvSpPr>
          <p:cNvPr id="43" name="Freeform 42"/>
          <p:cNvSpPr/>
          <p:nvPr/>
        </p:nvSpPr>
        <p:spPr>
          <a:xfrm rot="16200000">
            <a:off x="2659048" y="3913624"/>
            <a:ext cx="274320" cy="457200"/>
          </a:xfrm>
          <a:custGeom>
            <a:avLst/>
            <a:gdLst>
              <a:gd name="connsiteX0" fmla="*/ 213360 w 411480"/>
              <a:gd name="connsiteY0" fmla="*/ 0 h 670560"/>
              <a:gd name="connsiteX1" fmla="*/ 0 w 411480"/>
              <a:gd name="connsiteY1" fmla="*/ 350520 h 670560"/>
              <a:gd name="connsiteX2" fmla="*/ 213360 w 411480"/>
              <a:gd name="connsiteY2" fmla="*/ 670560 h 670560"/>
              <a:gd name="connsiteX3" fmla="*/ 411480 w 411480"/>
              <a:gd name="connsiteY3" fmla="*/ 335280 h 670560"/>
              <a:gd name="connsiteX4" fmla="*/ 213360 w 411480"/>
              <a:gd name="connsiteY4" fmla="*/ 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480" h="670560">
                <a:moveTo>
                  <a:pt x="213360" y="0"/>
                </a:moveTo>
                <a:lnTo>
                  <a:pt x="0" y="350520"/>
                </a:lnTo>
                <a:lnTo>
                  <a:pt x="213360" y="670560"/>
                </a:lnTo>
                <a:lnTo>
                  <a:pt x="411480" y="335280"/>
                </a:lnTo>
                <a:lnTo>
                  <a:pt x="2133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351584" y="4941168"/>
            <a:ext cx="4032448" cy="648072"/>
            <a:chOff x="827584" y="4941168"/>
            <a:chExt cx="4032448" cy="648072"/>
          </a:xfrm>
        </p:grpSpPr>
        <p:grpSp>
          <p:nvGrpSpPr>
            <p:cNvPr id="9" name="Group 12"/>
            <p:cNvGrpSpPr/>
            <p:nvPr/>
          </p:nvGrpSpPr>
          <p:grpSpPr>
            <a:xfrm>
              <a:off x="827584" y="4941168"/>
              <a:ext cx="4032448" cy="648072"/>
              <a:chOff x="930160" y="5509313"/>
              <a:chExt cx="7398728" cy="1144404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930160" y="5525309"/>
                <a:ext cx="7346731" cy="1128408"/>
              </a:xfrm>
              <a:prstGeom prst="roundRect">
                <a:avLst/>
              </a:prstGeom>
              <a:solidFill>
                <a:schemeClr val="bg1">
                  <a:lumMod val="85000"/>
                  <a:alpha val="63000"/>
                </a:schemeClr>
              </a:solidFill>
              <a:effectLst/>
            </p:spPr>
            <p:txBody>
              <a:bodyPr wrap="square" rtlCol="0" anchor="b" anchorCtr="0">
                <a:noAutofit/>
              </a:bodyPr>
              <a:lstStyle/>
              <a:p>
                <a:pPr algn="ctr">
                  <a:defRPr/>
                </a:pPr>
                <a:endParaRPr lang="en-US" sz="1600" b="1" dirty="0">
                  <a:ln w="12700">
                    <a:solidFill>
                      <a:prstClr val="black"/>
                    </a:solidFill>
                  </a:ln>
                  <a:solidFill>
                    <a:srgbClr val="C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/>
                </a:endParaRPr>
              </a:p>
              <a:p>
                <a:pPr algn="ctr">
                  <a:defRPr/>
                </a:pPr>
                <a:endParaRPr lang="en-SG" sz="1600" b="1" dirty="0">
                  <a:ln w="12700">
                    <a:solidFill>
                      <a:prstClr val="black"/>
                    </a:solidFill>
                  </a:ln>
                  <a:solidFill>
                    <a:srgbClr val="C00000"/>
                  </a:solidFill>
                  <a:latin typeface="Calibri"/>
                </a:endParaRPr>
              </a:p>
            </p:txBody>
          </p:sp>
          <p:sp>
            <p:nvSpPr>
              <p:cNvPr id="56" name="Content Placeholder 2"/>
              <p:cNvSpPr txBox="1">
                <a:spLocks/>
              </p:cNvSpPr>
              <p:nvPr/>
            </p:nvSpPr>
            <p:spPr>
              <a:xfrm>
                <a:off x="1045219" y="5509313"/>
                <a:ext cx="7283669" cy="977463"/>
              </a:xfrm>
              <a:prstGeom prst="rect">
                <a:avLst/>
              </a:prstGeom>
              <a:effectLst/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342900" indent="-342900" algn="ctr">
                  <a:spcBef>
                    <a:spcPct val="20000"/>
                  </a:spcBef>
                  <a:defRPr/>
                </a:pPr>
                <a:r>
                  <a:rPr lang="en-US" sz="2800" b="1" dirty="0">
                    <a:ln w="9525">
                      <a:solidFill>
                        <a:srgbClr val="C00000"/>
                      </a:solidFill>
                    </a:ln>
                    <a:solidFill>
                      <a:srgbClr val="FFFF99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Rockwell Extra Bold" pitchFamily="18" charset="0"/>
                  </a:rPr>
                  <a:t>   </a:t>
                </a:r>
                <a:r>
                  <a:rPr lang="en-US" sz="2800" b="1" dirty="0">
                    <a:ln w="9525">
                      <a:solidFill>
                        <a:prstClr val="white">
                          <a:lumMod val="50000"/>
                        </a:prstClr>
                      </a:solidFill>
                    </a:ln>
                    <a:solidFill>
                      <a:prstClr val="white">
                        <a:lumMod val="95000"/>
                      </a:prst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Rockwell Extra Bold" pitchFamily="18" charset="0"/>
                  </a:rPr>
                  <a:t>Aggregation</a:t>
                </a:r>
                <a:endParaRPr lang="en-SG" sz="2800" b="1" dirty="0">
                  <a:ln w="9525">
                    <a:solidFill>
                      <a:prstClr val="white">
                        <a:lumMod val="5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endParaRPr>
              </a:p>
            </p:txBody>
          </p:sp>
        </p:grpSp>
        <p:sp>
          <p:nvSpPr>
            <p:cNvPr id="57" name="Freeform 56"/>
            <p:cNvSpPr/>
            <p:nvPr/>
          </p:nvSpPr>
          <p:spPr>
            <a:xfrm rot="16200000">
              <a:off x="1135048" y="4993744"/>
              <a:ext cx="274320" cy="457200"/>
            </a:xfrm>
            <a:custGeom>
              <a:avLst/>
              <a:gdLst>
                <a:gd name="connsiteX0" fmla="*/ 213360 w 411480"/>
                <a:gd name="connsiteY0" fmla="*/ 0 h 670560"/>
                <a:gd name="connsiteX1" fmla="*/ 0 w 411480"/>
                <a:gd name="connsiteY1" fmla="*/ 350520 h 670560"/>
                <a:gd name="connsiteX2" fmla="*/ 213360 w 411480"/>
                <a:gd name="connsiteY2" fmla="*/ 670560 h 670560"/>
                <a:gd name="connsiteX3" fmla="*/ 411480 w 411480"/>
                <a:gd name="connsiteY3" fmla="*/ 335280 h 670560"/>
                <a:gd name="connsiteX4" fmla="*/ 213360 w 411480"/>
                <a:gd name="connsiteY4" fmla="*/ 0 h 670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480" h="670560">
                  <a:moveTo>
                    <a:pt x="213360" y="0"/>
                  </a:moveTo>
                  <a:lnTo>
                    <a:pt x="0" y="350520"/>
                  </a:lnTo>
                  <a:lnTo>
                    <a:pt x="213360" y="670560"/>
                  </a:lnTo>
                  <a:lnTo>
                    <a:pt x="411480" y="335280"/>
                  </a:lnTo>
                  <a:lnTo>
                    <a:pt x="213360" y="0"/>
                  </a:lnTo>
                  <a:close/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245766" name="Group 6"/>
          <p:cNvGrpSpPr>
            <a:grpSpLocks/>
          </p:cNvGrpSpPr>
          <p:nvPr/>
        </p:nvGrpSpPr>
        <p:grpSpPr bwMode="auto">
          <a:xfrm>
            <a:off x="6566208" y="3420670"/>
            <a:ext cx="1271588" cy="3059113"/>
            <a:chOff x="3908" y="2166"/>
            <a:chExt cx="801" cy="192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45762" name="Ink 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908" y="2166"/>
                <a:ext cx="801" cy="1927"/>
              </p14:xfrm>
            </p:contentPart>
          </mc:Choice>
          <mc:Fallback xmlns="">
            <p:pic>
              <p:nvPicPr>
                <p:cNvPr id="245762" name="Ink 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893" y="2151"/>
                  <a:ext cx="830" cy="19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45763" name="Ink 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040" y="2398"/>
                <a:ext cx="199" cy="133"/>
              </p14:xfrm>
            </p:contentPart>
          </mc:Choice>
          <mc:Fallback xmlns="">
            <p:pic>
              <p:nvPicPr>
                <p:cNvPr id="245763" name="Ink 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27" y="2388"/>
                  <a:ext cx="227" cy="1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45764" name="Ink 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977" y="2732"/>
                <a:ext cx="199" cy="353"/>
              </p14:xfrm>
            </p:contentPart>
          </mc:Choice>
          <mc:Fallback xmlns="">
            <p:pic>
              <p:nvPicPr>
                <p:cNvPr id="245764" name="Ink 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965" y="2728"/>
                  <a:ext cx="215" cy="36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5765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7206" y="4647259"/>
              <a:ext cx="5786438" cy="195263"/>
            </p14:xfrm>
          </p:contentPart>
        </mc:Choice>
        <mc:Fallback xmlns="">
          <p:pic>
            <p:nvPicPr>
              <p:cNvPr id="245765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6247" y="4598623"/>
                <a:ext cx="5827477" cy="291453"/>
              </a:xfrm>
              <a:prstGeom prst="rect">
                <a:avLst/>
              </a:prstGeom>
            </p:spPr>
          </p:pic>
        </mc:Fallback>
      </mc:AlternateContent>
      <p:grpSp>
        <p:nvGrpSpPr>
          <p:cNvPr id="245775" name="Group 15"/>
          <p:cNvGrpSpPr>
            <a:grpSpLocks/>
          </p:cNvGrpSpPr>
          <p:nvPr/>
        </p:nvGrpSpPr>
        <p:grpSpPr bwMode="auto">
          <a:xfrm>
            <a:off x="3937001" y="2609850"/>
            <a:ext cx="2684463" cy="3822700"/>
            <a:chOff x="1520" y="1644"/>
            <a:chExt cx="1691" cy="240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45768" name="Ink 8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725" y="1843"/>
                <a:ext cx="15" cy="67"/>
              </p14:xfrm>
            </p:contentPart>
          </mc:Choice>
          <mc:Fallback xmlns="">
            <p:pic>
              <p:nvPicPr>
                <p:cNvPr id="245768" name="Ink 8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18" y="1837"/>
                  <a:ext cx="24" cy="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45769" name="Ink 9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822" y="1764"/>
                <a:ext cx="591" cy="224"/>
              </p14:xfrm>
            </p:contentPart>
          </mc:Choice>
          <mc:Fallback xmlns="">
            <p:pic>
              <p:nvPicPr>
                <p:cNvPr id="245769" name="Ink 9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16" y="1759"/>
                  <a:ext cx="599" cy="2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5770" name="Ink 10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749" y="2084"/>
                <a:ext cx="159" cy="315"/>
              </p14:xfrm>
            </p:contentPart>
          </mc:Choice>
          <mc:Fallback xmlns="">
            <p:pic>
              <p:nvPicPr>
                <p:cNvPr id="245770" name="Ink 10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47" y="2081"/>
                  <a:ext cx="168" cy="3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5771" name="Ink 1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514" y="1644"/>
                <a:ext cx="384" cy="388"/>
              </p14:xfrm>
            </p:contentPart>
          </mc:Choice>
          <mc:Fallback xmlns="">
            <p:pic>
              <p:nvPicPr>
                <p:cNvPr id="245771" name="Ink 1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07" y="1640"/>
                  <a:ext cx="398" cy="3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45772" name="Ink 1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737" y="3568"/>
                <a:ext cx="92" cy="285"/>
              </p14:xfrm>
            </p:contentPart>
          </mc:Choice>
          <mc:Fallback xmlns="">
            <p:pic>
              <p:nvPicPr>
                <p:cNvPr id="245772" name="Ink 1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30" y="3560"/>
                  <a:ext cx="102" cy="2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45773" name="Ink 1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520" y="3861"/>
                <a:ext cx="13" cy="63"/>
              </p14:xfrm>
            </p:contentPart>
          </mc:Choice>
          <mc:Fallback xmlns="">
            <p:pic>
              <p:nvPicPr>
                <p:cNvPr id="245773" name="Ink 1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12" y="3854"/>
                  <a:ext cx="23" cy="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5774" name="Ink 1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600" y="3804"/>
                <a:ext cx="1611" cy="248"/>
              </p14:xfrm>
            </p:contentPart>
          </mc:Choice>
          <mc:Fallback xmlns="">
            <p:pic>
              <p:nvPicPr>
                <p:cNvPr id="245774" name="Ink 1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592" y="3797"/>
                  <a:ext cx="1625" cy="26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3"/>
          <p:cNvGrpSpPr/>
          <p:nvPr/>
        </p:nvGrpSpPr>
        <p:grpSpPr>
          <a:xfrm>
            <a:off x="8405506" y="2036218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26" name="Rectangle 25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/>
                </a:rPr>
                <a:t>Book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29" name="Group 23"/>
          <p:cNvGrpSpPr/>
          <p:nvPr/>
        </p:nvGrpSpPr>
        <p:grpSpPr>
          <a:xfrm>
            <a:off x="8405506" y="4764178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30" name="Rectangle 29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/>
                </a:rPr>
                <a:t>Chapter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</p:grpSp>
      <p:cxnSp>
        <p:nvCxnSpPr>
          <p:cNvPr id="33" name="Straight Connector 44"/>
          <p:cNvCxnSpPr>
            <a:stCxn id="30" idx="0"/>
            <a:endCxn id="28" idx="2"/>
          </p:cNvCxnSpPr>
          <p:nvPr/>
        </p:nvCxnSpPr>
        <p:spPr>
          <a:xfrm flipV="1">
            <a:off x="9033833" y="3352801"/>
            <a:ext cx="0" cy="1411377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 45"/>
          <p:cNvSpPr/>
          <p:nvPr/>
        </p:nvSpPr>
        <p:spPr>
          <a:xfrm>
            <a:off x="8897710" y="3377255"/>
            <a:ext cx="274320" cy="457200"/>
          </a:xfrm>
          <a:custGeom>
            <a:avLst/>
            <a:gdLst>
              <a:gd name="connsiteX0" fmla="*/ 213360 w 411480"/>
              <a:gd name="connsiteY0" fmla="*/ 0 h 670560"/>
              <a:gd name="connsiteX1" fmla="*/ 0 w 411480"/>
              <a:gd name="connsiteY1" fmla="*/ 350520 h 670560"/>
              <a:gd name="connsiteX2" fmla="*/ 213360 w 411480"/>
              <a:gd name="connsiteY2" fmla="*/ 670560 h 670560"/>
              <a:gd name="connsiteX3" fmla="*/ 411480 w 411480"/>
              <a:gd name="connsiteY3" fmla="*/ 335280 h 670560"/>
              <a:gd name="connsiteX4" fmla="*/ 213360 w 411480"/>
              <a:gd name="connsiteY4" fmla="*/ 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480" h="670560">
                <a:moveTo>
                  <a:pt x="213360" y="0"/>
                </a:moveTo>
                <a:lnTo>
                  <a:pt x="0" y="350520"/>
                </a:lnTo>
                <a:lnTo>
                  <a:pt x="213360" y="670560"/>
                </a:lnTo>
                <a:lnTo>
                  <a:pt x="411480" y="335280"/>
                </a:lnTo>
                <a:lnTo>
                  <a:pt x="2133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35" name="Group 23"/>
          <p:cNvGrpSpPr/>
          <p:nvPr/>
        </p:nvGrpSpPr>
        <p:grpSpPr>
          <a:xfrm>
            <a:off x="6622426" y="359818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36" name="Rectangle 35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/>
                </a:rPr>
                <a:t>Shelf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</p:grpSp>
      <p:cxnSp>
        <p:nvCxnSpPr>
          <p:cNvPr id="39" name="Elbow Connector 50"/>
          <p:cNvCxnSpPr>
            <a:stCxn id="40" idx="0"/>
            <a:endCxn id="26" idx="0"/>
          </p:cNvCxnSpPr>
          <p:nvPr/>
        </p:nvCxnSpPr>
        <p:spPr>
          <a:xfrm rot="16200000" flipH="1">
            <a:off x="8161253" y="1163635"/>
            <a:ext cx="1071017" cy="674146"/>
          </a:xfrm>
          <a:prstGeom prst="bentConnector3">
            <a:avLst>
              <a:gd name="adj1" fmla="val 362"/>
            </a:avLst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eeform 51"/>
          <p:cNvSpPr/>
          <p:nvPr/>
        </p:nvSpPr>
        <p:spPr>
          <a:xfrm rot="5400000">
            <a:off x="7993927" y="731520"/>
            <a:ext cx="274320" cy="457200"/>
          </a:xfrm>
          <a:custGeom>
            <a:avLst/>
            <a:gdLst>
              <a:gd name="connsiteX0" fmla="*/ 213360 w 411480"/>
              <a:gd name="connsiteY0" fmla="*/ 0 h 670560"/>
              <a:gd name="connsiteX1" fmla="*/ 0 w 411480"/>
              <a:gd name="connsiteY1" fmla="*/ 350520 h 670560"/>
              <a:gd name="connsiteX2" fmla="*/ 213360 w 411480"/>
              <a:gd name="connsiteY2" fmla="*/ 670560 h 670560"/>
              <a:gd name="connsiteX3" fmla="*/ 411480 w 411480"/>
              <a:gd name="connsiteY3" fmla="*/ 335280 h 670560"/>
              <a:gd name="connsiteX4" fmla="*/ 213360 w 411480"/>
              <a:gd name="connsiteY4" fmla="*/ 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480" h="670560">
                <a:moveTo>
                  <a:pt x="213360" y="0"/>
                </a:moveTo>
                <a:lnTo>
                  <a:pt x="0" y="350520"/>
                </a:lnTo>
                <a:lnTo>
                  <a:pt x="213360" y="670560"/>
                </a:lnTo>
                <a:lnTo>
                  <a:pt x="411480" y="335280"/>
                </a:lnTo>
                <a:lnTo>
                  <a:pt x="213360" y="0"/>
                </a:lnTo>
                <a:close/>
              </a:path>
            </a:pathLst>
          </a:cu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362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9566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grpSp>
        <p:nvGrpSpPr>
          <p:cNvPr id="3" name="Group 12"/>
          <p:cNvGrpSpPr/>
          <p:nvPr/>
        </p:nvGrpSpPr>
        <p:grpSpPr>
          <a:xfrm>
            <a:off x="2351584" y="3861048"/>
            <a:ext cx="4032448" cy="648072"/>
            <a:chOff x="930160" y="5509313"/>
            <a:chExt cx="7398728" cy="1144404"/>
          </a:xfrm>
        </p:grpSpPr>
        <p:sp>
          <p:nvSpPr>
            <p:cNvPr id="41" name="TextBox 40"/>
            <p:cNvSpPr txBox="1"/>
            <p:nvPr/>
          </p:nvSpPr>
          <p:spPr>
            <a:xfrm>
              <a:off x="930160" y="5525309"/>
              <a:ext cx="7346731" cy="1128408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>
                <a:defRPr/>
              </a:pPr>
              <a:endParaRPr lang="en-US" sz="1600" b="1" dirty="0">
                <a:ln w="12700">
                  <a:solidFill>
                    <a:prstClr val="black"/>
                  </a:solidFill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</a:endParaRPr>
            </a:p>
            <a:p>
              <a:pPr algn="ctr">
                <a:defRPr/>
              </a:pPr>
              <a:endParaRPr lang="en-SG" sz="1600" b="1" dirty="0">
                <a:ln w="12700">
                  <a:solidFill>
                    <a:prstClr val="black"/>
                  </a:solidFill>
                </a:ln>
                <a:solidFill>
                  <a:srgbClr val="C00000"/>
                </a:solidFill>
                <a:latin typeface="Calibri"/>
              </a:endParaRPr>
            </a:p>
          </p:txBody>
        </p:sp>
        <p:sp>
          <p:nvSpPr>
            <p:cNvPr id="42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defRPr/>
              </a:pPr>
              <a:r>
                <a:rPr lang="en-US" sz="2800" b="1" dirty="0">
                  <a:ln w="952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     </a:t>
              </a:r>
              <a:r>
                <a:rPr lang="en-US" sz="2800" b="1" dirty="0">
                  <a:ln w="9525">
                    <a:solidFill>
                      <a:prstClr val="white">
                        <a:lumMod val="5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Composition</a:t>
              </a:r>
              <a:endParaRPr lang="en-SG" sz="2800" b="1" dirty="0">
                <a:ln w="9525">
                  <a:solidFill>
                    <a:prstClr val="white">
                      <a:lumMod val="5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  <p:sp>
        <p:nvSpPr>
          <p:cNvPr id="43" name="Freeform 42"/>
          <p:cNvSpPr/>
          <p:nvPr/>
        </p:nvSpPr>
        <p:spPr>
          <a:xfrm rot="16200000">
            <a:off x="2659048" y="3913624"/>
            <a:ext cx="274320" cy="457200"/>
          </a:xfrm>
          <a:custGeom>
            <a:avLst/>
            <a:gdLst>
              <a:gd name="connsiteX0" fmla="*/ 213360 w 411480"/>
              <a:gd name="connsiteY0" fmla="*/ 0 h 670560"/>
              <a:gd name="connsiteX1" fmla="*/ 0 w 411480"/>
              <a:gd name="connsiteY1" fmla="*/ 350520 h 670560"/>
              <a:gd name="connsiteX2" fmla="*/ 213360 w 411480"/>
              <a:gd name="connsiteY2" fmla="*/ 670560 h 670560"/>
              <a:gd name="connsiteX3" fmla="*/ 411480 w 411480"/>
              <a:gd name="connsiteY3" fmla="*/ 335280 h 670560"/>
              <a:gd name="connsiteX4" fmla="*/ 213360 w 411480"/>
              <a:gd name="connsiteY4" fmla="*/ 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480" h="670560">
                <a:moveTo>
                  <a:pt x="213360" y="0"/>
                </a:moveTo>
                <a:lnTo>
                  <a:pt x="0" y="350520"/>
                </a:lnTo>
                <a:lnTo>
                  <a:pt x="213360" y="670560"/>
                </a:lnTo>
                <a:lnTo>
                  <a:pt x="411480" y="335280"/>
                </a:lnTo>
                <a:lnTo>
                  <a:pt x="2133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6" name="Group 15"/>
          <p:cNvGrpSpPr/>
          <p:nvPr/>
        </p:nvGrpSpPr>
        <p:grpSpPr>
          <a:xfrm rot="20234931">
            <a:off x="1292474" y="5168863"/>
            <a:ext cx="4032448" cy="648072"/>
            <a:chOff x="827584" y="4941168"/>
            <a:chExt cx="4032448" cy="648072"/>
          </a:xfrm>
        </p:grpSpPr>
        <p:grpSp>
          <p:nvGrpSpPr>
            <p:cNvPr id="17" name="Group 12"/>
            <p:cNvGrpSpPr/>
            <p:nvPr/>
          </p:nvGrpSpPr>
          <p:grpSpPr>
            <a:xfrm>
              <a:off x="827584" y="4941168"/>
              <a:ext cx="4032448" cy="648072"/>
              <a:chOff x="930160" y="5509313"/>
              <a:chExt cx="7398728" cy="1144404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930160" y="5525309"/>
                <a:ext cx="7346731" cy="1128408"/>
              </a:xfrm>
              <a:prstGeom prst="roundRect">
                <a:avLst/>
              </a:prstGeom>
              <a:solidFill>
                <a:schemeClr val="bg1">
                  <a:lumMod val="85000"/>
                  <a:alpha val="63000"/>
                </a:schemeClr>
              </a:solidFill>
              <a:effectLst/>
            </p:spPr>
            <p:txBody>
              <a:bodyPr wrap="square" rtlCol="0" anchor="b" anchorCtr="0">
                <a:noAutofit/>
              </a:bodyPr>
              <a:lstStyle/>
              <a:p>
                <a:pPr algn="ctr">
                  <a:defRPr/>
                </a:pPr>
                <a:endParaRPr lang="en-US" sz="1600" b="1" dirty="0">
                  <a:ln w="12700">
                    <a:solidFill>
                      <a:prstClr val="black"/>
                    </a:solidFill>
                  </a:ln>
                  <a:solidFill>
                    <a:srgbClr val="C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/>
                </a:endParaRPr>
              </a:p>
              <a:p>
                <a:pPr algn="ctr">
                  <a:defRPr/>
                </a:pPr>
                <a:endParaRPr lang="en-SG" sz="1600" b="1" dirty="0">
                  <a:ln w="12700">
                    <a:solidFill>
                      <a:prstClr val="black"/>
                    </a:solidFill>
                  </a:ln>
                  <a:solidFill>
                    <a:srgbClr val="C00000"/>
                  </a:solidFill>
                  <a:latin typeface="Calibri"/>
                </a:endParaRPr>
              </a:p>
            </p:txBody>
          </p:sp>
          <p:sp>
            <p:nvSpPr>
              <p:cNvPr id="20" name="Content Placeholder 2"/>
              <p:cNvSpPr txBox="1">
                <a:spLocks/>
              </p:cNvSpPr>
              <p:nvPr/>
            </p:nvSpPr>
            <p:spPr>
              <a:xfrm>
                <a:off x="1045219" y="5509313"/>
                <a:ext cx="7283669" cy="977463"/>
              </a:xfrm>
              <a:prstGeom prst="rect">
                <a:avLst/>
              </a:prstGeom>
              <a:effectLst/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342900" indent="-342900" algn="ctr">
                  <a:spcBef>
                    <a:spcPct val="20000"/>
                  </a:spcBef>
                  <a:defRPr/>
                </a:pPr>
                <a:r>
                  <a:rPr lang="en-US" sz="2800" b="1" dirty="0">
                    <a:ln w="9525">
                      <a:solidFill>
                        <a:srgbClr val="C00000"/>
                      </a:solidFill>
                    </a:ln>
                    <a:solidFill>
                      <a:srgbClr val="FFFF99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Rockwell Extra Bold" pitchFamily="18" charset="0"/>
                  </a:rPr>
                  <a:t>   </a:t>
                </a:r>
                <a:r>
                  <a:rPr lang="en-US" sz="2800" b="1" dirty="0">
                    <a:ln w="9525">
                      <a:solidFill>
                        <a:prstClr val="white">
                          <a:lumMod val="50000"/>
                        </a:prstClr>
                      </a:solidFill>
                    </a:ln>
                    <a:solidFill>
                      <a:prstClr val="white">
                        <a:lumMod val="95000"/>
                      </a:prst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Rockwell Extra Bold" pitchFamily="18" charset="0"/>
                  </a:rPr>
                  <a:t>Aggregation</a:t>
                </a:r>
                <a:endParaRPr lang="en-SG" sz="2800" b="1" dirty="0">
                  <a:ln w="9525">
                    <a:solidFill>
                      <a:prstClr val="white">
                        <a:lumMod val="5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endParaRPr>
              </a:p>
            </p:txBody>
          </p:sp>
        </p:grpSp>
        <p:sp>
          <p:nvSpPr>
            <p:cNvPr id="18" name="Freeform 17"/>
            <p:cNvSpPr/>
            <p:nvPr/>
          </p:nvSpPr>
          <p:spPr>
            <a:xfrm rot="16200000">
              <a:off x="1135048" y="4993744"/>
              <a:ext cx="274320" cy="457200"/>
            </a:xfrm>
            <a:custGeom>
              <a:avLst/>
              <a:gdLst>
                <a:gd name="connsiteX0" fmla="*/ 213360 w 411480"/>
                <a:gd name="connsiteY0" fmla="*/ 0 h 670560"/>
                <a:gd name="connsiteX1" fmla="*/ 0 w 411480"/>
                <a:gd name="connsiteY1" fmla="*/ 350520 h 670560"/>
                <a:gd name="connsiteX2" fmla="*/ 213360 w 411480"/>
                <a:gd name="connsiteY2" fmla="*/ 670560 h 670560"/>
                <a:gd name="connsiteX3" fmla="*/ 411480 w 411480"/>
                <a:gd name="connsiteY3" fmla="*/ 335280 h 670560"/>
                <a:gd name="connsiteX4" fmla="*/ 213360 w 411480"/>
                <a:gd name="connsiteY4" fmla="*/ 0 h 670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480" h="670560">
                  <a:moveTo>
                    <a:pt x="213360" y="0"/>
                  </a:moveTo>
                  <a:lnTo>
                    <a:pt x="0" y="350520"/>
                  </a:lnTo>
                  <a:lnTo>
                    <a:pt x="213360" y="670560"/>
                  </a:lnTo>
                  <a:lnTo>
                    <a:pt x="411480" y="335280"/>
                  </a:lnTo>
                  <a:lnTo>
                    <a:pt x="213360" y="0"/>
                  </a:lnTo>
                  <a:close/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246793" name="Group 9"/>
          <p:cNvGrpSpPr>
            <a:grpSpLocks/>
          </p:cNvGrpSpPr>
          <p:nvPr/>
        </p:nvGrpSpPr>
        <p:grpSpPr bwMode="auto">
          <a:xfrm>
            <a:off x="4191001" y="3484563"/>
            <a:ext cx="2924175" cy="3232150"/>
            <a:chOff x="1704" y="2195"/>
            <a:chExt cx="1842" cy="203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46791" name="Ink 7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722" y="2195"/>
                <a:ext cx="824" cy="2036"/>
              </p14:xfrm>
            </p:contentPart>
          </mc:Choice>
          <mc:Fallback xmlns="">
            <p:pic>
              <p:nvPicPr>
                <p:cNvPr id="246791" name="Ink 7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07" y="2187"/>
                  <a:ext cx="854" cy="20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46792" name="Ink 8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704" y="2399"/>
                <a:ext cx="1593" cy="1445"/>
              </p14:xfrm>
            </p:contentPart>
          </mc:Choice>
          <mc:Fallback xmlns="">
            <p:pic>
              <p:nvPicPr>
                <p:cNvPr id="246792" name="Ink 8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01" y="2386"/>
                  <a:ext cx="1600" cy="146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23"/>
          <p:cNvGrpSpPr/>
          <p:nvPr/>
        </p:nvGrpSpPr>
        <p:grpSpPr>
          <a:xfrm>
            <a:off x="8405506" y="2036218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21" name="Rectangle 20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/>
                </a:rPr>
                <a:t>Book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405506" y="4764178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25" name="Rectangle 24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/>
                </a:rPr>
                <a:t>Chapter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</p:grpSp>
      <p:cxnSp>
        <p:nvCxnSpPr>
          <p:cNvPr id="28" name="Straight Connector 44"/>
          <p:cNvCxnSpPr>
            <a:stCxn id="25" idx="0"/>
            <a:endCxn id="23" idx="2"/>
          </p:cNvCxnSpPr>
          <p:nvPr/>
        </p:nvCxnSpPr>
        <p:spPr>
          <a:xfrm flipV="1">
            <a:off x="9033833" y="3352801"/>
            <a:ext cx="0" cy="1411377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45"/>
          <p:cNvSpPr/>
          <p:nvPr/>
        </p:nvSpPr>
        <p:spPr>
          <a:xfrm>
            <a:off x="8897710" y="3377255"/>
            <a:ext cx="274320" cy="457200"/>
          </a:xfrm>
          <a:custGeom>
            <a:avLst/>
            <a:gdLst>
              <a:gd name="connsiteX0" fmla="*/ 213360 w 411480"/>
              <a:gd name="connsiteY0" fmla="*/ 0 h 670560"/>
              <a:gd name="connsiteX1" fmla="*/ 0 w 411480"/>
              <a:gd name="connsiteY1" fmla="*/ 350520 h 670560"/>
              <a:gd name="connsiteX2" fmla="*/ 213360 w 411480"/>
              <a:gd name="connsiteY2" fmla="*/ 670560 h 670560"/>
              <a:gd name="connsiteX3" fmla="*/ 411480 w 411480"/>
              <a:gd name="connsiteY3" fmla="*/ 335280 h 670560"/>
              <a:gd name="connsiteX4" fmla="*/ 213360 w 411480"/>
              <a:gd name="connsiteY4" fmla="*/ 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480" h="670560">
                <a:moveTo>
                  <a:pt x="213360" y="0"/>
                </a:moveTo>
                <a:lnTo>
                  <a:pt x="0" y="350520"/>
                </a:lnTo>
                <a:lnTo>
                  <a:pt x="213360" y="670560"/>
                </a:lnTo>
                <a:lnTo>
                  <a:pt x="411480" y="335280"/>
                </a:lnTo>
                <a:lnTo>
                  <a:pt x="2133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30" name="Group 23"/>
          <p:cNvGrpSpPr/>
          <p:nvPr/>
        </p:nvGrpSpPr>
        <p:grpSpPr>
          <a:xfrm>
            <a:off x="6622426" y="359818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31" name="Rectangle 30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/>
                </a:rPr>
                <a:t>Shelf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</p:grpSp>
      <p:cxnSp>
        <p:nvCxnSpPr>
          <p:cNvPr id="34" name="Elbow Connector 50"/>
          <p:cNvCxnSpPr>
            <a:stCxn id="35" idx="0"/>
            <a:endCxn id="21" idx="0"/>
          </p:cNvCxnSpPr>
          <p:nvPr/>
        </p:nvCxnSpPr>
        <p:spPr>
          <a:xfrm rot="16200000" flipH="1">
            <a:off x="8161253" y="1163635"/>
            <a:ext cx="1071017" cy="674146"/>
          </a:xfrm>
          <a:prstGeom prst="bentConnector3">
            <a:avLst>
              <a:gd name="adj1" fmla="val 362"/>
            </a:avLst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51"/>
          <p:cNvSpPr/>
          <p:nvPr/>
        </p:nvSpPr>
        <p:spPr>
          <a:xfrm rot="5400000">
            <a:off x="7993927" y="731520"/>
            <a:ext cx="274320" cy="457200"/>
          </a:xfrm>
          <a:custGeom>
            <a:avLst/>
            <a:gdLst>
              <a:gd name="connsiteX0" fmla="*/ 213360 w 411480"/>
              <a:gd name="connsiteY0" fmla="*/ 0 h 670560"/>
              <a:gd name="connsiteX1" fmla="*/ 0 w 411480"/>
              <a:gd name="connsiteY1" fmla="*/ 350520 h 670560"/>
              <a:gd name="connsiteX2" fmla="*/ 213360 w 411480"/>
              <a:gd name="connsiteY2" fmla="*/ 670560 h 670560"/>
              <a:gd name="connsiteX3" fmla="*/ 411480 w 411480"/>
              <a:gd name="connsiteY3" fmla="*/ 335280 h 670560"/>
              <a:gd name="connsiteX4" fmla="*/ 213360 w 411480"/>
              <a:gd name="connsiteY4" fmla="*/ 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480" h="670560">
                <a:moveTo>
                  <a:pt x="213360" y="0"/>
                </a:moveTo>
                <a:lnTo>
                  <a:pt x="0" y="350520"/>
                </a:lnTo>
                <a:lnTo>
                  <a:pt x="213360" y="670560"/>
                </a:lnTo>
                <a:lnTo>
                  <a:pt x="411480" y="335280"/>
                </a:lnTo>
                <a:lnTo>
                  <a:pt x="213360" y="0"/>
                </a:lnTo>
                <a:close/>
              </a:path>
            </a:pathLst>
          </a:cu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792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9566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grpSp>
        <p:nvGrpSpPr>
          <p:cNvPr id="3" name="Group 23"/>
          <p:cNvGrpSpPr/>
          <p:nvPr/>
        </p:nvGrpSpPr>
        <p:grpSpPr>
          <a:xfrm>
            <a:off x="8405506" y="2036218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25" name="Rectangle 24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/>
                </a:rPr>
                <a:t>Book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</p:grpSp>
      <p:cxnSp>
        <p:nvCxnSpPr>
          <p:cNvPr id="28" name="Straight Connector 27"/>
          <p:cNvCxnSpPr>
            <a:stCxn id="31" idx="3"/>
            <a:endCxn id="26" idx="1"/>
          </p:cNvCxnSpPr>
          <p:nvPr/>
        </p:nvCxnSpPr>
        <p:spPr>
          <a:xfrm>
            <a:off x="6309360" y="2613660"/>
            <a:ext cx="209614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28"/>
          <p:cNvGrpSpPr/>
          <p:nvPr/>
        </p:nvGrpSpPr>
        <p:grpSpPr>
          <a:xfrm>
            <a:off x="5052706" y="2036218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30" name="Rectangle 29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/>
                </a:rPr>
                <a:t>Student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6659880" y="2179320"/>
            <a:ext cx="108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white">
                    <a:lumMod val="85000"/>
                  </a:prstClr>
                </a:solidFill>
                <a:latin typeface="Calibri"/>
              </a:rPr>
              <a:t>borrows </a:t>
            </a:r>
            <a:endParaRPr lang="en-SG" b="1" dirty="0">
              <a:solidFill>
                <a:prstClr val="white">
                  <a:lumMod val="85000"/>
                </a:prstClr>
              </a:solidFill>
              <a:latin typeface="Calibri"/>
            </a:endParaRPr>
          </a:p>
        </p:txBody>
      </p:sp>
      <p:sp>
        <p:nvSpPr>
          <p:cNvPr id="34" name="Pentagon 33"/>
          <p:cNvSpPr/>
          <p:nvPr/>
        </p:nvSpPr>
        <p:spPr>
          <a:xfrm>
            <a:off x="7604760" y="2240280"/>
            <a:ext cx="152400" cy="274320"/>
          </a:xfrm>
          <a:prstGeom prst="homePlate">
            <a:avLst>
              <a:gd name="adj" fmla="val 14042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6" name="Group 23"/>
          <p:cNvGrpSpPr/>
          <p:nvPr/>
        </p:nvGrpSpPr>
        <p:grpSpPr>
          <a:xfrm>
            <a:off x="8405506" y="4764178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47" name="Rectangle 46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/>
                </a:rPr>
                <a:t>Chapter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</p:grpSp>
      <p:cxnSp>
        <p:nvCxnSpPr>
          <p:cNvPr id="63" name="Straight Connector 62"/>
          <p:cNvCxnSpPr>
            <a:stCxn id="47" idx="0"/>
            <a:endCxn id="27" idx="2"/>
          </p:cNvCxnSpPr>
          <p:nvPr/>
        </p:nvCxnSpPr>
        <p:spPr>
          <a:xfrm flipV="1">
            <a:off x="9033833" y="3352801"/>
            <a:ext cx="0" cy="1411377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28"/>
          <p:cNvSpPr/>
          <p:nvPr/>
        </p:nvSpPr>
        <p:spPr>
          <a:xfrm>
            <a:off x="8897710" y="3377255"/>
            <a:ext cx="274320" cy="457200"/>
          </a:xfrm>
          <a:custGeom>
            <a:avLst/>
            <a:gdLst>
              <a:gd name="connsiteX0" fmla="*/ 213360 w 411480"/>
              <a:gd name="connsiteY0" fmla="*/ 0 h 670560"/>
              <a:gd name="connsiteX1" fmla="*/ 0 w 411480"/>
              <a:gd name="connsiteY1" fmla="*/ 350520 h 670560"/>
              <a:gd name="connsiteX2" fmla="*/ 213360 w 411480"/>
              <a:gd name="connsiteY2" fmla="*/ 670560 h 670560"/>
              <a:gd name="connsiteX3" fmla="*/ 411480 w 411480"/>
              <a:gd name="connsiteY3" fmla="*/ 335280 h 670560"/>
              <a:gd name="connsiteX4" fmla="*/ 213360 w 411480"/>
              <a:gd name="connsiteY4" fmla="*/ 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480" h="670560">
                <a:moveTo>
                  <a:pt x="213360" y="0"/>
                </a:moveTo>
                <a:lnTo>
                  <a:pt x="0" y="350520"/>
                </a:lnTo>
                <a:lnTo>
                  <a:pt x="213360" y="670560"/>
                </a:lnTo>
                <a:lnTo>
                  <a:pt x="411480" y="335280"/>
                </a:lnTo>
                <a:lnTo>
                  <a:pt x="2133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8" name="Group 23"/>
          <p:cNvGrpSpPr/>
          <p:nvPr/>
        </p:nvGrpSpPr>
        <p:grpSpPr>
          <a:xfrm>
            <a:off x="6622426" y="359818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/>
                </a:rPr>
                <a:t>Shelf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</p:grpSp>
      <p:cxnSp>
        <p:nvCxnSpPr>
          <p:cNvPr id="49" name="Elbow Connector 48"/>
          <p:cNvCxnSpPr>
            <a:stCxn id="39" idx="0"/>
            <a:endCxn id="25" idx="0"/>
          </p:cNvCxnSpPr>
          <p:nvPr/>
        </p:nvCxnSpPr>
        <p:spPr>
          <a:xfrm rot="16200000" flipH="1">
            <a:off x="8161253" y="1163635"/>
            <a:ext cx="1071017" cy="674146"/>
          </a:xfrm>
          <a:prstGeom prst="bentConnector3">
            <a:avLst>
              <a:gd name="adj1" fmla="val 362"/>
            </a:avLst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reeform 38"/>
          <p:cNvSpPr/>
          <p:nvPr/>
        </p:nvSpPr>
        <p:spPr>
          <a:xfrm rot="5400000">
            <a:off x="7993927" y="731520"/>
            <a:ext cx="274320" cy="457200"/>
          </a:xfrm>
          <a:custGeom>
            <a:avLst/>
            <a:gdLst>
              <a:gd name="connsiteX0" fmla="*/ 213360 w 411480"/>
              <a:gd name="connsiteY0" fmla="*/ 0 h 670560"/>
              <a:gd name="connsiteX1" fmla="*/ 0 w 411480"/>
              <a:gd name="connsiteY1" fmla="*/ 350520 h 670560"/>
              <a:gd name="connsiteX2" fmla="*/ 213360 w 411480"/>
              <a:gd name="connsiteY2" fmla="*/ 670560 h 670560"/>
              <a:gd name="connsiteX3" fmla="*/ 411480 w 411480"/>
              <a:gd name="connsiteY3" fmla="*/ 335280 h 670560"/>
              <a:gd name="connsiteX4" fmla="*/ 213360 w 411480"/>
              <a:gd name="connsiteY4" fmla="*/ 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480" h="670560">
                <a:moveTo>
                  <a:pt x="213360" y="0"/>
                </a:moveTo>
                <a:lnTo>
                  <a:pt x="0" y="350520"/>
                </a:lnTo>
                <a:lnTo>
                  <a:pt x="213360" y="670560"/>
                </a:lnTo>
                <a:lnTo>
                  <a:pt x="411480" y="335280"/>
                </a:lnTo>
                <a:lnTo>
                  <a:pt x="213360" y="0"/>
                </a:lnTo>
                <a:close/>
              </a:path>
            </a:pathLst>
          </a:cu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54" name="Group 12"/>
          <p:cNvGrpSpPr/>
          <p:nvPr/>
        </p:nvGrpSpPr>
        <p:grpSpPr>
          <a:xfrm>
            <a:off x="2378007" y="669202"/>
            <a:ext cx="3048000" cy="648072"/>
            <a:chOff x="930160" y="5509313"/>
            <a:chExt cx="7398728" cy="1144404"/>
          </a:xfrm>
        </p:grpSpPr>
        <p:sp>
          <p:nvSpPr>
            <p:cNvPr id="55" name="TextBox 54"/>
            <p:cNvSpPr txBox="1"/>
            <p:nvPr/>
          </p:nvSpPr>
          <p:spPr>
            <a:xfrm>
              <a:off x="930160" y="5525309"/>
              <a:ext cx="7346731" cy="1128408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>
                <a:defRPr/>
              </a:pPr>
              <a:endParaRPr lang="en-US" sz="1600" b="1" dirty="0">
                <a:ln w="12700">
                  <a:solidFill>
                    <a:prstClr val="black"/>
                  </a:solidFill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</a:endParaRPr>
            </a:p>
            <a:p>
              <a:pPr algn="ctr">
                <a:defRPr/>
              </a:pPr>
              <a:endParaRPr lang="en-SG" sz="1600" b="1" dirty="0">
                <a:ln w="12700">
                  <a:solidFill>
                    <a:prstClr val="black"/>
                  </a:solidFill>
                </a:ln>
                <a:solidFill>
                  <a:srgbClr val="C00000"/>
                </a:solidFill>
                <a:latin typeface="Calibri"/>
              </a:endParaRPr>
            </a:p>
          </p:txBody>
        </p:sp>
        <p:sp>
          <p:nvSpPr>
            <p:cNvPr id="56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defRPr/>
              </a:pPr>
              <a:r>
                <a:rPr lang="en-US" sz="2800" b="1" dirty="0">
                  <a:ln w="952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Dependency</a:t>
              </a:r>
              <a:endParaRPr lang="en-SG" sz="2800" b="1" dirty="0">
                <a:ln w="952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  <p:grpSp>
        <p:nvGrpSpPr>
          <p:cNvPr id="35" name="Group 23"/>
          <p:cNvGrpSpPr/>
          <p:nvPr/>
        </p:nvGrpSpPr>
        <p:grpSpPr>
          <a:xfrm>
            <a:off x="4343400" y="4764178"/>
            <a:ext cx="1965960" cy="1316583"/>
            <a:chOff x="6180466" y="1015137"/>
            <a:chExt cx="1256654" cy="1316583"/>
          </a:xfrm>
        </p:grpSpPr>
        <p:sp>
          <p:nvSpPr>
            <p:cNvPr id="36" name="Rectangle 35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b="1" dirty="0" err="1">
                  <a:solidFill>
                    <a:prstClr val="white"/>
                  </a:solidFill>
                  <a:latin typeface="Calibri"/>
                </a:rPr>
                <a:t>PreviewGenerator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</p:grpSp>
      <p:cxnSp>
        <p:nvCxnSpPr>
          <p:cNvPr id="40" name="Straight Connector 39"/>
          <p:cNvCxnSpPr/>
          <p:nvPr/>
        </p:nvCxnSpPr>
        <p:spPr>
          <a:xfrm>
            <a:off x="6309360" y="5334000"/>
            <a:ext cx="2096146" cy="0"/>
          </a:xfrm>
          <a:prstGeom prst="line">
            <a:avLst/>
          </a:prstGeom>
          <a:ln w="38100">
            <a:solidFill>
              <a:srgbClr val="FFFF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llout-red"/>
          <p:cNvSpPr/>
          <p:nvPr/>
        </p:nvSpPr>
        <p:spPr>
          <a:xfrm>
            <a:off x="2133600" y="2971801"/>
            <a:ext cx="2376890" cy="1371599"/>
          </a:xfrm>
          <a:prstGeom prst="wedgeRoundRectCallout">
            <a:avLst>
              <a:gd name="adj1" fmla="val 40789"/>
              <a:gd name="adj2" fmla="val 75317"/>
              <a:gd name="adj3" fmla="val 16667"/>
            </a:avLst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defRPr/>
            </a:pPr>
            <a:r>
              <a:rPr lang="en-US" sz="2400" dirty="0">
                <a:solidFill>
                  <a:srgbClr val="FFFF00"/>
                </a:solidFill>
                <a:latin typeface="Calibri"/>
              </a:rPr>
              <a:t>This class is used to generate chapter previews</a:t>
            </a:r>
            <a:endParaRPr lang="en-SG" sz="2400" dirty="0">
              <a:solidFill>
                <a:srgbClr val="FFFF00"/>
              </a:solidFill>
              <a:latin typeface="Calibri"/>
            </a:endParaRPr>
          </a:p>
        </p:txBody>
      </p:sp>
      <p:sp>
        <p:nvSpPr>
          <p:cNvPr id="5" name="Up-Down Arrow 4"/>
          <p:cNvSpPr/>
          <p:nvPr/>
        </p:nvSpPr>
        <p:spPr>
          <a:xfrm>
            <a:off x="6690360" y="2804161"/>
            <a:ext cx="1021080" cy="2140105"/>
          </a:xfrm>
          <a:prstGeom prst="upDownArrow">
            <a:avLst>
              <a:gd name="adj1" fmla="val 76210"/>
              <a:gd name="adj2" fmla="val 41263"/>
            </a:avLst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Difference?</a:t>
            </a:r>
          </a:p>
        </p:txBody>
      </p:sp>
    </p:spTree>
    <p:extLst>
      <p:ext uri="{BB962C8B-B14F-4D97-AF65-F5344CB8AC3E}">
        <p14:creationId xmlns:p14="http://schemas.microsoft.com/office/powerpoint/2010/main" val="180346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9566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grpSp>
        <p:nvGrpSpPr>
          <p:cNvPr id="3" name="Group 23"/>
          <p:cNvGrpSpPr/>
          <p:nvPr/>
        </p:nvGrpSpPr>
        <p:grpSpPr>
          <a:xfrm>
            <a:off x="8405506" y="2036218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25" name="Rectangle 24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/>
                </a:rPr>
                <a:t>Book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</p:grpSp>
      <p:cxnSp>
        <p:nvCxnSpPr>
          <p:cNvPr id="28" name="Straight Connector 27"/>
          <p:cNvCxnSpPr>
            <a:stCxn id="31" idx="3"/>
            <a:endCxn id="26" idx="1"/>
          </p:cNvCxnSpPr>
          <p:nvPr/>
        </p:nvCxnSpPr>
        <p:spPr>
          <a:xfrm>
            <a:off x="6309360" y="2613660"/>
            <a:ext cx="209614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28"/>
          <p:cNvGrpSpPr/>
          <p:nvPr/>
        </p:nvGrpSpPr>
        <p:grpSpPr>
          <a:xfrm>
            <a:off x="5052706" y="2036218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30" name="Rectangle 29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/>
                </a:rPr>
                <a:t>Student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b="1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6659880" y="2179320"/>
            <a:ext cx="108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white">
                    <a:lumMod val="85000"/>
                  </a:prstClr>
                </a:solidFill>
                <a:latin typeface="Calibri"/>
              </a:rPr>
              <a:t>borrows </a:t>
            </a:r>
            <a:endParaRPr lang="en-SG" b="1" dirty="0">
              <a:solidFill>
                <a:prstClr val="white">
                  <a:lumMod val="85000"/>
                </a:prstClr>
              </a:solidFill>
              <a:latin typeface="Calibri"/>
            </a:endParaRPr>
          </a:p>
        </p:txBody>
      </p:sp>
      <p:sp>
        <p:nvSpPr>
          <p:cNvPr id="34" name="Pentagon 33"/>
          <p:cNvSpPr/>
          <p:nvPr/>
        </p:nvSpPr>
        <p:spPr>
          <a:xfrm>
            <a:off x="7604760" y="2240280"/>
            <a:ext cx="152400" cy="274320"/>
          </a:xfrm>
          <a:prstGeom prst="homePlate">
            <a:avLst>
              <a:gd name="adj" fmla="val 14042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54" name="Group 12"/>
          <p:cNvGrpSpPr/>
          <p:nvPr/>
        </p:nvGrpSpPr>
        <p:grpSpPr>
          <a:xfrm>
            <a:off x="2378007" y="669202"/>
            <a:ext cx="3048000" cy="1001256"/>
            <a:chOff x="930160" y="5509313"/>
            <a:chExt cx="7398728" cy="1768077"/>
          </a:xfrm>
        </p:grpSpPr>
        <p:sp>
          <p:nvSpPr>
            <p:cNvPr id="55" name="TextBox 54"/>
            <p:cNvSpPr txBox="1"/>
            <p:nvPr/>
          </p:nvSpPr>
          <p:spPr>
            <a:xfrm>
              <a:off x="930160" y="5525308"/>
              <a:ext cx="7346731" cy="1752082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>
                <a:defRPr/>
              </a:pPr>
              <a:endParaRPr lang="en-US" sz="1600" b="1" dirty="0">
                <a:ln w="12700">
                  <a:solidFill>
                    <a:prstClr val="black"/>
                  </a:solidFill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</a:endParaRPr>
            </a:p>
            <a:p>
              <a:pPr algn="ctr">
                <a:defRPr/>
              </a:pPr>
              <a:endParaRPr lang="en-SG" sz="1600" b="1" dirty="0">
                <a:ln w="12700">
                  <a:solidFill>
                    <a:prstClr val="black"/>
                  </a:solidFill>
                </a:ln>
                <a:solidFill>
                  <a:srgbClr val="C00000"/>
                </a:solidFill>
                <a:latin typeface="Calibri"/>
              </a:endParaRPr>
            </a:p>
          </p:txBody>
        </p:sp>
        <p:sp>
          <p:nvSpPr>
            <p:cNvPr id="56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defRPr/>
              </a:pPr>
              <a:r>
                <a:rPr lang="en-US" sz="2800" b="1" dirty="0">
                  <a:ln w="952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Association classes</a:t>
              </a:r>
              <a:endParaRPr lang="en-SG" sz="2800" b="1" dirty="0">
                <a:ln w="952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  <p:grpSp>
        <p:nvGrpSpPr>
          <p:cNvPr id="35" name="Group 23"/>
          <p:cNvGrpSpPr/>
          <p:nvPr/>
        </p:nvGrpSpPr>
        <p:grpSpPr>
          <a:xfrm>
            <a:off x="6374452" y="3776551"/>
            <a:ext cx="1965960" cy="1133701"/>
            <a:chOff x="6180466" y="1015137"/>
            <a:chExt cx="1256654" cy="1133701"/>
          </a:xfrm>
        </p:grpSpPr>
        <p:sp>
          <p:nvSpPr>
            <p:cNvPr id="36" name="Rectangle 35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/>
                </a:rPr>
                <a:t>Loan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180466" y="1402079"/>
              <a:ext cx="1256654" cy="746759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r>
                <a:rPr lang="en-SG" b="1" dirty="0" err="1">
                  <a:solidFill>
                    <a:prstClr val="white"/>
                  </a:solidFill>
                  <a:latin typeface="Calibri"/>
                </a:rPr>
                <a:t>startDate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  <a:p>
              <a:pPr>
                <a:defRPr/>
              </a:pPr>
              <a:r>
                <a:rPr lang="en-SG" b="1" dirty="0" err="1">
                  <a:solidFill>
                    <a:prstClr val="white"/>
                  </a:solidFill>
                  <a:latin typeface="Calibri"/>
                </a:rPr>
                <a:t>returnDate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</p:txBody>
        </p:sp>
      </p:grpSp>
      <p:cxnSp>
        <p:nvCxnSpPr>
          <p:cNvPr id="40" name="Straight Connector 39"/>
          <p:cNvCxnSpPr>
            <a:endCxn id="36" idx="0"/>
          </p:cNvCxnSpPr>
          <p:nvPr/>
        </p:nvCxnSpPr>
        <p:spPr>
          <a:xfrm>
            <a:off x="7357433" y="2613660"/>
            <a:ext cx="0" cy="1162890"/>
          </a:xfrm>
          <a:prstGeom prst="line">
            <a:avLst/>
          </a:prstGeom>
          <a:ln w="38100">
            <a:solidFill>
              <a:srgbClr val="FFFF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llout-red"/>
          <p:cNvSpPr/>
          <p:nvPr/>
        </p:nvSpPr>
        <p:spPr>
          <a:xfrm>
            <a:off x="3657600" y="3787437"/>
            <a:ext cx="2376890" cy="957459"/>
          </a:xfrm>
          <a:prstGeom prst="wedgeRoundRectCallout">
            <a:avLst>
              <a:gd name="adj1" fmla="val 61202"/>
              <a:gd name="adj2" fmla="val -21962"/>
              <a:gd name="adj3" fmla="val 16667"/>
            </a:avLst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defRPr/>
            </a:pPr>
            <a:r>
              <a:rPr lang="en-US" sz="2400" dirty="0">
                <a:solidFill>
                  <a:srgbClr val="FFFF00"/>
                </a:solidFill>
                <a:latin typeface="Calibri"/>
              </a:rPr>
              <a:t>Represents the association</a:t>
            </a:r>
            <a:endParaRPr lang="en-SG" sz="2400" dirty="0">
              <a:solidFill>
                <a:srgbClr val="FFFF00"/>
              </a:solidFill>
              <a:latin typeface="Calibri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524000" y="5128260"/>
            <a:ext cx="9144000" cy="1729740"/>
            <a:chOff x="0" y="5128260"/>
            <a:chExt cx="9144000" cy="1729740"/>
          </a:xfrm>
        </p:grpSpPr>
        <p:sp>
          <p:nvSpPr>
            <p:cNvPr id="62" name="Rectangle 17"/>
            <p:cNvSpPr/>
            <p:nvPr/>
          </p:nvSpPr>
          <p:spPr>
            <a:xfrm>
              <a:off x="0" y="5128260"/>
              <a:ext cx="9144000" cy="1729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322045" y="5867400"/>
              <a:ext cx="1004392" cy="386944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b="1" u="sng" dirty="0">
                  <a:solidFill>
                    <a:prstClr val="white"/>
                  </a:solidFill>
                  <a:latin typeface="Calibri"/>
                </a:rPr>
                <a:t>:Loan</a:t>
              </a:r>
              <a:endParaRPr lang="en-SG" b="1" u="sng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447800" y="5867400"/>
              <a:ext cx="1309192" cy="38694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b="1" u="sng" dirty="0">
                  <a:solidFill>
                    <a:prstClr val="white"/>
                  </a:solidFill>
                  <a:latin typeface="Calibri"/>
                </a:rPr>
                <a:t>s1:Student</a:t>
              </a:r>
              <a:endParaRPr lang="en-SG" b="1" u="sng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896220" y="5867400"/>
              <a:ext cx="1309192" cy="38694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b="1" u="sng" dirty="0">
                  <a:solidFill>
                    <a:prstClr val="white"/>
                  </a:solidFill>
                  <a:latin typeface="Calibri"/>
                </a:rPr>
                <a:t>b1:Book</a:t>
              </a:r>
              <a:endParaRPr lang="en-SG" b="1" u="sng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53" name="Straight Connector 52"/>
            <p:cNvCxnSpPr>
              <a:stCxn id="48" idx="3"/>
              <a:endCxn id="43" idx="1"/>
            </p:cNvCxnSpPr>
            <p:nvPr/>
          </p:nvCxnSpPr>
          <p:spPr>
            <a:xfrm>
              <a:off x="2756992" y="6060872"/>
              <a:ext cx="565053" cy="0"/>
            </a:xfrm>
            <a:prstGeom prst="line">
              <a:avLst/>
            </a:prstGeom>
            <a:ln w="38100">
              <a:solidFill>
                <a:schemeClr val="bg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50" idx="1"/>
              <a:endCxn id="43" idx="3"/>
            </p:cNvCxnSpPr>
            <p:nvPr/>
          </p:nvCxnSpPr>
          <p:spPr>
            <a:xfrm flipH="1">
              <a:off x="4326437" y="6060872"/>
              <a:ext cx="569783" cy="0"/>
            </a:xfrm>
            <a:prstGeom prst="line">
              <a:avLst/>
            </a:prstGeom>
            <a:ln w="38100">
              <a:solidFill>
                <a:schemeClr val="bg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3322045" y="5349725"/>
              <a:ext cx="1004392" cy="386944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b="1" u="sng" dirty="0">
                  <a:solidFill>
                    <a:prstClr val="white"/>
                  </a:solidFill>
                  <a:latin typeface="Calibri"/>
                </a:rPr>
                <a:t>:Loan</a:t>
              </a:r>
              <a:endParaRPr lang="en-SG" b="1" u="sng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896220" y="5349725"/>
              <a:ext cx="1309192" cy="38694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b="1" u="sng" dirty="0">
                  <a:solidFill>
                    <a:prstClr val="white"/>
                  </a:solidFill>
                  <a:latin typeface="Calibri"/>
                </a:rPr>
                <a:t>b2:Book</a:t>
              </a:r>
              <a:endParaRPr lang="en-SG" b="1" u="sng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60" name="Straight Connector 59"/>
            <p:cNvCxnSpPr>
              <a:endCxn id="58" idx="1"/>
            </p:cNvCxnSpPr>
            <p:nvPr/>
          </p:nvCxnSpPr>
          <p:spPr>
            <a:xfrm flipV="1">
              <a:off x="2756992" y="5543197"/>
              <a:ext cx="565053" cy="324203"/>
            </a:xfrm>
            <a:prstGeom prst="line">
              <a:avLst/>
            </a:prstGeom>
            <a:ln w="38100">
              <a:solidFill>
                <a:schemeClr val="bg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59" idx="1"/>
              <a:endCxn id="58" idx="3"/>
            </p:cNvCxnSpPr>
            <p:nvPr/>
          </p:nvCxnSpPr>
          <p:spPr>
            <a:xfrm flipH="1">
              <a:off x="4326437" y="5543197"/>
              <a:ext cx="569783" cy="0"/>
            </a:xfrm>
            <a:prstGeom prst="line">
              <a:avLst/>
            </a:prstGeom>
            <a:ln w="38100">
              <a:solidFill>
                <a:schemeClr val="bg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6477000" y="228601"/>
            <a:ext cx="3792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Calibri"/>
              </a:rPr>
              <a:t>How to implement it?</a:t>
            </a:r>
          </a:p>
        </p:txBody>
      </p:sp>
    </p:spTree>
    <p:extLst>
      <p:ext uri="{BB962C8B-B14F-4D97-AF65-F5344CB8AC3E}">
        <p14:creationId xmlns:p14="http://schemas.microsoft.com/office/powerpoint/2010/main" val="99319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9566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9932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654363" y="56599138"/>
              <a:ext cx="0" cy="0"/>
            </p14:xfrm>
          </p:contentPart>
        </mc:Choice>
        <mc:Fallback xmlns="">
          <p:pic>
            <p:nvPicPr>
              <p:cNvPr id="209932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654363" y="56599138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Rectangle 37"/>
          <p:cNvSpPr/>
          <p:nvPr/>
        </p:nvSpPr>
        <p:spPr>
          <a:xfrm>
            <a:off x="4828456" y="3212887"/>
            <a:ext cx="2120750" cy="7521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latin typeface="Calibri"/>
              </a:rPr>
              <a:t>{abstract}</a:t>
            </a:r>
          </a:p>
          <a:p>
            <a:pPr algn="ctr">
              <a:defRPr/>
            </a:pPr>
            <a:r>
              <a:rPr lang="en-US" b="1" dirty="0">
                <a:solidFill>
                  <a:prstClr val="white"/>
                </a:solidFill>
                <a:latin typeface="Calibri"/>
              </a:rPr>
              <a:t>Student</a:t>
            </a:r>
            <a:endParaRPr lang="en-SG" b="1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828456" y="3959932"/>
            <a:ext cx="2120750" cy="626335"/>
            <a:chOff x="3275856" y="5449329"/>
            <a:chExt cx="2120750" cy="626335"/>
          </a:xfrm>
        </p:grpSpPr>
        <p:sp>
          <p:nvSpPr>
            <p:cNvPr id="47" name="Rectangle 46"/>
            <p:cNvSpPr/>
            <p:nvPr/>
          </p:nvSpPr>
          <p:spPr>
            <a:xfrm>
              <a:off x="3275856" y="5449329"/>
              <a:ext cx="2120750" cy="130682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b="1" dirty="0">
                <a:solidFill>
                  <a:srgbClr val="FFFF00"/>
                </a:solidFill>
                <a:latin typeface="Calibri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275856" y="5587398"/>
              <a:ext cx="2120750" cy="48826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/>
                </a:rPr>
                <a:t>register()</a:t>
              </a:r>
              <a:r>
                <a:rPr lang="en-US" b="1" dirty="0">
                  <a:solidFill>
                    <a:srgbClr val="FFFF00"/>
                  </a:solidFill>
                  <a:latin typeface="Calibri"/>
                </a:rPr>
                <a:t>{abstract}</a:t>
              </a:r>
            </a:p>
          </p:txBody>
        </p:sp>
      </p:grpSp>
      <p:grpSp>
        <p:nvGrpSpPr>
          <p:cNvPr id="27" name="Group 2"/>
          <p:cNvGrpSpPr/>
          <p:nvPr/>
        </p:nvGrpSpPr>
        <p:grpSpPr>
          <a:xfrm>
            <a:off x="2374032" y="3235746"/>
            <a:ext cx="2448272" cy="530960"/>
            <a:chOff x="1691680" y="4725144"/>
            <a:chExt cx="2448272" cy="530960"/>
          </a:xfrm>
        </p:grpSpPr>
        <p:sp>
          <p:nvSpPr>
            <p:cNvPr id="31" name="Rectangle 30"/>
            <p:cNvSpPr/>
            <p:nvPr/>
          </p:nvSpPr>
          <p:spPr>
            <a:xfrm>
              <a:off x="1691680" y="4869160"/>
              <a:ext cx="1256654" cy="38694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/>
                </a:rPr>
                <a:t>Admin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3" name="Straight Connector 42"/>
            <p:cNvCxnSpPr>
              <a:stCxn id="31" idx="3"/>
            </p:cNvCxnSpPr>
            <p:nvPr/>
          </p:nvCxnSpPr>
          <p:spPr>
            <a:xfrm>
              <a:off x="2948334" y="5062632"/>
              <a:ext cx="1191618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3707904" y="4725144"/>
              <a:ext cx="2160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2400" dirty="0">
                  <a:solidFill>
                    <a:prstClr val="white">
                      <a:lumMod val="95000"/>
                    </a:prstClr>
                  </a:solidFill>
                  <a:latin typeface="Calibri"/>
                </a:rPr>
                <a:t>*</a:t>
              </a:r>
              <a:endParaRPr lang="en-SG" sz="2400" dirty="0">
                <a:solidFill>
                  <a:prstClr val="white">
                    <a:lumMod val="95000"/>
                  </a:prstClr>
                </a:solidFill>
                <a:latin typeface="Calibri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88696" y="2659682"/>
            <a:ext cx="2192758" cy="2506928"/>
            <a:chOff x="5464696" y="2659682"/>
            <a:chExt cx="2192758" cy="2506928"/>
          </a:xfrm>
        </p:grpSpPr>
        <p:sp>
          <p:nvSpPr>
            <p:cNvPr id="16" name="Rectangle 15"/>
            <p:cNvSpPr/>
            <p:nvPr/>
          </p:nvSpPr>
          <p:spPr>
            <a:xfrm>
              <a:off x="6400800" y="2659682"/>
              <a:ext cx="1256654" cy="38694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b="1" dirty="0" err="1">
                  <a:solidFill>
                    <a:prstClr val="white"/>
                  </a:solidFill>
                  <a:latin typeface="Calibri"/>
                </a:rPr>
                <a:t>UGStudent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" name="Isosceles Triangle 24"/>
            <p:cNvSpPr/>
            <p:nvPr/>
          </p:nvSpPr>
          <p:spPr>
            <a:xfrm rot="16200000">
              <a:off x="5428692" y="3415766"/>
              <a:ext cx="396044" cy="324036"/>
            </a:xfrm>
            <a:prstGeom prst="triangle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6" name="Elbow Connector 25"/>
            <p:cNvCxnSpPr>
              <a:stCxn id="25" idx="3"/>
              <a:endCxn id="16" idx="1"/>
            </p:cNvCxnSpPr>
            <p:nvPr/>
          </p:nvCxnSpPr>
          <p:spPr>
            <a:xfrm flipV="1">
              <a:off x="5788732" y="2853154"/>
              <a:ext cx="612068" cy="72463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6400800" y="4153202"/>
              <a:ext cx="1256654" cy="64739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b="1" dirty="0">
                  <a:solidFill>
                    <a:srgbClr val="FFFF00"/>
                  </a:solidFill>
                  <a:latin typeface="Calibri"/>
                </a:rPr>
                <a:t>{abstract}</a:t>
              </a:r>
            </a:p>
            <a:p>
              <a:pPr algn="ctr">
                <a:defRPr/>
              </a:pPr>
              <a:r>
                <a:rPr lang="en-US" b="1" dirty="0" err="1">
                  <a:solidFill>
                    <a:prstClr val="white"/>
                  </a:solidFill>
                  <a:latin typeface="Calibri"/>
                </a:rPr>
                <a:t>PGStudent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400800" y="3391694"/>
              <a:ext cx="1256654" cy="38694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b="1" dirty="0" err="1">
                  <a:solidFill>
                    <a:prstClr val="white"/>
                  </a:solidFill>
                  <a:latin typeface="Calibri"/>
                </a:rPr>
                <a:t>NGStudent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3" name="Elbow Connector 32"/>
            <p:cNvCxnSpPr>
              <a:stCxn id="25" idx="3"/>
              <a:endCxn id="28" idx="1"/>
            </p:cNvCxnSpPr>
            <p:nvPr/>
          </p:nvCxnSpPr>
          <p:spPr>
            <a:xfrm>
              <a:off x="5788732" y="3577784"/>
              <a:ext cx="612068" cy="899117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bg1">
                  <a:lumMod val="9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endCxn id="29" idx="1"/>
            </p:cNvCxnSpPr>
            <p:nvPr/>
          </p:nvCxnSpPr>
          <p:spPr>
            <a:xfrm>
              <a:off x="5788732" y="3577784"/>
              <a:ext cx="612068" cy="7382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bg1">
                  <a:lumMod val="9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6400113" y="4809509"/>
              <a:ext cx="1256655" cy="357101"/>
              <a:chOff x="6371513" y="6015526"/>
              <a:chExt cx="1256655" cy="357101"/>
            </a:xfrm>
          </p:grpSpPr>
          <p:sp>
            <p:nvSpPr>
              <p:cNvPr id="57" name="Rectangle 56"/>
              <p:cNvSpPr/>
              <p:nvPr/>
            </p:nvSpPr>
            <p:spPr>
              <a:xfrm>
                <a:off x="6372199" y="6015526"/>
                <a:ext cx="1255969" cy="15899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b="1" dirty="0">
                  <a:solidFill>
                    <a:srgbClr val="FFFF00"/>
                  </a:solidFill>
                  <a:latin typeface="Calibri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371513" y="6064542"/>
                <a:ext cx="1255969" cy="30808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defRPr/>
                </a:pPr>
                <a:endParaRPr lang="en-US" b="1" dirty="0">
                  <a:solidFill>
                    <a:srgbClr val="FFFF00"/>
                  </a:solidFill>
                  <a:latin typeface="Calibri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6398911" y="3709073"/>
              <a:ext cx="1256655" cy="357101"/>
              <a:chOff x="6371513" y="6015526"/>
              <a:chExt cx="1256655" cy="357101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6372199" y="6015526"/>
                <a:ext cx="1255969" cy="15899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b="1" dirty="0">
                  <a:solidFill>
                    <a:srgbClr val="FFFF00"/>
                  </a:solidFill>
                  <a:latin typeface="Calibri"/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6371513" y="6064542"/>
                <a:ext cx="1255969" cy="30808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defRPr/>
                </a:pPr>
                <a:r>
                  <a:rPr lang="en-US" b="1" dirty="0">
                    <a:solidFill>
                      <a:prstClr val="white"/>
                    </a:solidFill>
                    <a:latin typeface="Calibri"/>
                  </a:rPr>
                  <a:t>register()</a:t>
                </a: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6397709" y="2969341"/>
              <a:ext cx="1256655" cy="357101"/>
              <a:chOff x="6371513" y="6015526"/>
              <a:chExt cx="1256655" cy="357101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6372199" y="6015526"/>
                <a:ext cx="1255969" cy="15899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b="1" dirty="0">
                  <a:solidFill>
                    <a:srgbClr val="FFFF00"/>
                  </a:solidFill>
                  <a:latin typeface="Calibri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6371513" y="6064542"/>
                <a:ext cx="1255969" cy="30808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defRPr/>
                </a:pPr>
                <a:r>
                  <a:rPr lang="en-US" b="1" dirty="0">
                    <a:solidFill>
                      <a:prstClr val="white"/>
                    </a:solidFill>
                    <a:latin typeface="Calibri"/>
                  </a:rPr>
                  <a:t>register()</a:t>
                </a:r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1981200" y="1004194"/>
            <a:ext cx="8195270" cy="833122"/>
            <a:chOff x="395536" y="260648"/>
            <a:chExt cx="8195270" cy="833122"/>
          </a:xfrm>
        </p:grpSpPr>
        <p:grpSp>
          <p:nvGrpSpPr>
            <p:cNvPr id="40" name="Group 12"/>
            <p:cNvGrpSpPr/>
            <p:nvPr/>
          </p:nvGrpSpPr>
          <p:grpSpPr>
            <a:xfrm>
              <a:off x="395536" y="260648"/>
              <a:ext cx="8195270" cy="833122"/>
              <a:chOff x="930161" y="5509313"/>
              <a:chExt cx="7398727" cy="1144404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930161" y="5525308"/>
                <a:ext cx="7346732" cy="1128409"/>
              </a:xfrm>
              <a:prstGeom prst="roundRect">
                <a:avLst/>
              </a:prstGeom>
              <a:solidFill>
                <a:schemeClr val="bg1">
                  <a:lumMod val="85000"/>
                  <a:alpha val="63000"/>
                </a:schemeClr>
              </a:solidFill>
              <a:effectLst/>
            </p:spPr>
            <p:txBody>
              <a:bodyPr wrap="square" rtlCol="0" anchor="b" anchorCtr="0">
                <a:noAutofit/>
              </a:bodyPr>
              <a:lstStyle/>
              <a:p>
                <a:pPr algn="ctr">
                  <a:defRPr/>
                </a:pPr>
                <a:endParaRPr lang="en-US" sz="2400" b="1" dirty="0">
                  <a:solidFill>
                    <a:srgbClr val="C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/>
                </a:endParaRPr>
              </a:p>
              <a:p>
                <a:pPr algn="ctr">
                  <a:defRPr/>
                </a:pPr>
                <a:endParaRPr lang="en-SG" sz="2400" b="1" dirty="0">
                  <a:solidFill>
                    <a:srgbClr val="C00000"/>
                  </a:solidFill>
                  <a:latin typeface="Calibri"/>
                </a:endParaRPr>
              </a:p>
            </p:txBody>
          </p:sp>
          <p:sp>
            <p:nvSpPr>
              <p:cNvPr id="42" name="Content Placeholder 2"/>
              <p:cNvSpPr txBox="1">
                <a:spLocks/>
              </p:cNvSpPr>
              <p:nvPr/>
            </p:nvSpPr>
            <p:spPr>
              <a:xfrm>
                <a:off x="1045219" y="5509313"/>
                <a:ext cx="7283669" cy="977463"/>
              </a:xfrm>
              <a:prstGeom prst="rect">
                <a:avLst/>
              </a:prstGeom>
              <a:effectLst/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342900" indent="-342900">
                  <a:spcBef>
                    <a:spcPct val="20000"/>
                  </a:spcBef>
                  <a:defRPr/>
                </a:pPr>
                <a:r>
                  <a:rPr lang="en-US" sz="4000" b="1" dirty="0">
                    <a:ln w="28575">
                      <a:solidFill>
                        <a:srgbClr val="C00000"/>
                      </a:solidFill>
                    </a:ln>
                    <a:solidFill>
                      <a:srgbClr val="FFFF99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Rockwell Extra Bold" pitchFamily="18" charset="0"/>
                  </a:rPr>
                  <a:t>Abstract classes</a:t>
                </a:r>
                <a:endParaRPr lang="en-SG" sz="4000" b="1" dirty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endParaRPr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5513172" y="282714"/>
              <a:ext cx="305404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4000" b="1" dirty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/methods</a:t>
              </a:r>
              <a:endParaRPr lang="en-US" sz="4000" dirty="0">
                <a:solidFill>
                  <a:prstClr val="black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99365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9566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9932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654363" y="56599138"/>
              <a:ext cx="0" cy="0"/>
            </p14:xfrm>
          </p:contentPart>
        </mc:Choice>
        <mc:Fallback xmlns="">
          <p:pic>
            <p:nvPicPr>
              <p:cNvPr id="209932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654363" y="56599138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Rectangle 37"/>
          <p:cNvSpPr/>
          <p:nvPr/>
        </p:nvSpPr>
        <p:spPr>
          <a:xfrm>
            <a:off x="4828456" y="3212887"/>
            <a:ext cx="2120750" cy="7521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b="1" dirty="0">
                <a:solidFill>
                  <a:prstClr val="white"/>
                </a:solidFill>
                <a:latin typeface="Calibri"/>
              </a:rPr>
              <a:t>{abstract}</a:t>
            </a:r>
          </a:p>
          <a:p>
            <a:pPr algn="ctr">
              <a:defRPr/>
            </a:pPr>
            <a:r>
              <a:rPr lang="en-US" b="1" dirty="0">
                <a:solidFill>
                  <a:prstClr val="white"/>
                </a:solidFill>
                <a:latin typeface="Calibri"/>
              </a:rPr>
              <a:t>Student</a:t>
            </a:r>
            <a:endParaRPr lang="en-SG" b="1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828456" y="3959932"/>
            <a:ext cx="2120750" cy="626335"/>
            <a:chOff x="3275856" y="5449329"/>
            <a:chExt cx="2120750" cy="626335"/>
          </a:xfrm>
        </p:grpSpPr>
        <p:sp>
          <p:nvSpPr>
            <p:cNvPr id="47" name="Rectangle 46"/>
            <p:cNvSpPr/>
            <p:nvPr/>
          </p:nvSpPr>
          <p:spPr>
            <a:xfrm>
              <a:off x="3275856" y="5449329"/>
              <a:ext cx="2120750" cy="130682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275856" y="5587398"/>
              <a:ext cx="2120750" cy="48826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/>
                </a:rPr>
                <a:t>register(){abstract}</a:t>
              </a:r>
            </a:p>
          </p:txBody>
        </p:sp>
      </p:grpSp>
      <p:grpSp>
        <p:nvGrpSpPr>
          <p:cNvPr id="27" name="Group 2"/>
          <p:cNvGrpSpPr/>
          <p:nvPr/>
        </p:nvGrpSpPr>
        <p:grpSpPr>
          <a:xfrm>
            <a:off x="2374032" y="3235746"/>
            <a:ext cx="2448272" cy="530960"/>
            <a:chOff x="1691680" y="4725144"/>
            <a:chExt cx="2448272" cy="530960"/>
          </a:xfrm>
        </p:grpSpPr>
        <p:sp>
          <p:nvSpPr>
            <p:cNvPr id="31" name="Rectangle 30"/>
            <p:cNvSpPr/>
            <p:nvPr/>
          </p:nvSpPr>
          <p:spPr>
            <a:xfrm>
              <a:off x="1691680" y="4869160"/>
              <a:ext cx="1256654" cy="38694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/>
                </a:rPr>
                <a:t>Admin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3" name="Straight Connector 42"/>
            <p:cNvCxnSpPr>
              <a:stCxn id="31" idx="3"/>
            </p:cNvCxnSpPr>
            <p:nvPr/>
          </p:nvCxnSpPr>
          <p:spPr>
            <a:xfrm>
              <a:off x="2948334" y="5062632"/>
              <a:ext cx="1191618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3707904" y="4725144"/>
              <a:ext cx="2160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2400" dirty="0">
                  <a:solidFill>
                    <a:prstClr val="white">
                      <a:lumMod val="95000"/>
                    </a:prstClr>
                  </a:solidFill>
                  <a:latin typeface="Calibri"/>
                </a:rPr>
                <a:t>*</a:t>
              </a:r>
              <a:endParaRPr lang="en-SG" sz="2400" dirty="0">
                <a:solidFill>
                  <a:prstClr val="white">
                    <a:lumMod val="95000"/>
                  </a:prstClr>
                </a:solidFill>
                <a:latin typeface="Calibri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88696" y="2659682"/>
            <a:ext cx="2192758" cy="2506928"/>
            <a:chOff x="5464696" y="2659682"/>
            <a:chExt cx="2192758" cy="2506928"/>
          </a:xfrm>
        </p:grpSpPr>
        <p:sp>
          <p:nvSpPr>
            <p:cNvPr id="16" name="Rectangle 15"/>
            <p:cNvSpPr/>
            <p:nvPr/>
          </p:nvSpPr>
          <p:spPr>
            <a:xfrm>
              <a:off x="6400800" y="2659682"/>
              <a:ext cx="1256654" cy="38694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b="1" dirty="0" err="1">
                  <a:solidFill>
                    <a:prstClr val="white"/>
                  </a:solidFill>
                  <a:latin typeface="Calibri"/>
                </a:rPr>
                <a:t>UGStudent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" name="Isosceles Triangle 24"/>
            <p:cNvSpPr/>
            <p:nvPr/>
          </p:nvSpPr>
          <p:spPr>
            <a:xfrm rot="16200000">
              <a:off x="5428692" y="3415766"/>
              <a:ext cx="396044" cy="324036"/>
            </a:xfrm>
            <a:prstGeom prst="triangle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6" name="Elbow Connector 25"/>
            <p:cNvCxnSpPr>
              <a:stCxn id="25" idx="3"/>
              <a:endCxn id="16" idx="1"/>
            </p:cNvCxnSpPr>
            <p:nvPr/>
          </p:nvCxnSpPr>
          <p:spPr>
            <a:xfrm flipV="1">
              <a:off x="5788732" y="2853154"/>
              <a:ext cx="612068" cy="72463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6400800" y="4153202"/>
              <a:ext cx="1256654" cy="64739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/>
                </a:rPr>
                <a:t>{abstract}</a:t>
              </a:r>
            </a:p>
            <a:p>
              <a:pPr algn="ctr">
                <a:defRPr/>
              </a:pPr>
              <a:r>
                <a:rPr lang="en-US" b="1" dirty="0" err="1">
                  <a:solidFill>
                    <a:prstClr val="white"/>
                  </a:solidFill>
                  <a:latin typeface="Calibri"/>
                </a:rPr>
                <a:t>PGStudent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400800" y="3391694"/>
              <a:ext cx="1256654" cy="38694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b="1" dirty="0" err="1">
                  <a:solidFill>
                    <a:prstClr val="white"/>
                  </a:solidFill>
                  <a:latin typeface="Calibri"/>
                </a:rPr>
                <a:t>NGStudent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3" name="Elbow Connector 32"/>
            <p:cNvCxnSpPr>
              <a:stCxn id="25" idx="3"/>
              <a:endCxn id="28" idx="1"/>
            </p:cNvCxnSpPr>
            <p:nvPr/>
          </p:nvCxnSpPr>
          <p:spPr>
            <a:xfrm>
              <a:off x="5788732" y="3577784"/>
              <a:ext cx="612068" cy="899117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bg1">
                  <a:lumMod val="9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endCxn id="29" idx="1"/>
            </p:cNvCxnSpPr>
            <p:nvPr/>
          </p:nvCxnSpPr>
          <p:spPr>
            <a:xfrm>
              <a:off x="5788732" y="3577784"/>
              <a:ext cx="612068" cy="7382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bg1">
                  <a:lumMod val="9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6400113" y="4809509"/>
              <a:ext cx="1256655" cy="357101"/>
              <a:chOff x="6371513" y="6015526"/>
              <a:chExt cx="1256655" cy="357101"/>
            </a:xfrm>
          </p:grpSpPr>
          <p:sp>
            <p:nvSpPr>
              <p:cNvPr id="57" name="Rectangle 56"/>
              <p:cNvSpPr/>
              <p:nvPr/>
            </p:nvSpPr>
            <p:spPr>
              <a:xfrm>
                <a:off x="6372199" y="6015526"/>
                <a:ext cx="1255969" cy="15899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b="1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371513" y="6064542"/>
                <a:ext cx="1255969" cy="30808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defRPr/>
                </a:pPr>
                <a:endParaRPr lang="en-US" b="1" dirty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6398911" y="3709073"/>
              <a:ext cx="1256655" cy="357101"/>
              <a:chOff x="6371513" y="6015526"/>
              <a:chExt cx="1256655" cy="357101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6372199" y="6015526"/>
                <a:ext cx="1255969" cy="15899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b="1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6371513" y="6064542"/>
                <a:ext cx="1255969" cy="30808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defRPr/>
                </a:pPr>
                <a:r>
                  <a:rPr lang="en-US" b="1" dirty="0">
                    <a:solidFill>
                      <a:prstClr val="white"/>
                    </a:solidFill>
                    <a:latin typeface="Calibri"/>
                  </a:rPr>
                  <a:t>register()</a:t>
                </a: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6397709" y="2969341"/>
              <a:ext cx="1256655" cy="357101"/>
              <a:chOff x="6371513" y="6015526"/>
              <a:chExt cx="1256655" cy="357101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6372199" y="6015526"/>
                <a:ext cx="1255969" cy="15899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b="1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6371513" y="6064542"/>
                <a:ext cx="1255969" cy="30808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defRPr/>
                </a:pPr>
                <a:r>
                  <a:rPr lang="en-US" b="1" dirty="0">
                    <a:solidFill>
                      <a:prstClr val="white"/>
                    </a:solidFill>
                    <a:latin typeface="Calibri"/>
                  </a:rPr>
                  <a:t>register()</a:t>
                </a:r>
              </a:p>
            </p:txBody>
          </p:sp>
        </p:grpSp>
      </p:grpSp>
      <p:grpSp>
        <p:nvGrpSpPr>
          <p:cNvPr id="40" name="Group 12"/>
          <p:cNvGrpSpPr/>
          <p:nvPr/>
        </p:nvGrpSpPr>
        <p:grpSpPr>
          <a:xfrm>
            <a:off x="1981201" y="1004194"/>
            <a:ext cx="2209800" cy="833122"/>
            <a:chOff x="930162" y="5509313"/>
            <a:chExt cx="1995018" cy="1144404"/>
          </a:xfrm>
        </p:grpSpPr>
        <p:sp>
          <p:nvSpPr>
            <p:cNvPr id="41" name="TextBox 40"/>
            <p:cNvSpPr txBox="1"/>
            <p:nvPr/>
          </p:nvSpPr>
          <p:spPr>
            <a:xfrm>
              <a:off x="930162" y="5525308"/>
              <a:ext cx="1995018" cy="1128409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>
                <a:defRPr/>
              </a:pPr>
              <a:endParaRPr lang="en-US" sz="24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</a:endParaRPr>
            </a:p>
            <a:p>
              <a:pPr algn="ctr">
                <a:defRPr/>
              </a:pPr>
              <a:endParaRPr lang="en-SG" sz="2400" b="1" dirty="0">
                <a:solidFill>
                  <a:srgbClr val="C00000"/>
                </a:solidFill>
                <a:latin typeface="Calibri"/>
              </a:endParaRPr>
            </a:p>
          </p:txBody>
        </p:sp>
        <p:sp>
          <p:nvSpPr>
            <p:cNvPr id="42" name="Content Placeholder 2"/>
            <p:cNvSpPr txBox="1">
              <a:spLocks/>
            </p:cNvSpPr>
            <p:nvPr/>
          </p:nvSpPr>
          <p:spPr>
            <a:xfrm>
              <a:off x="1045219" y="5509313"/>
              <a:ext cx="1879960" cy="977464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>
                <a:spcBef>
                  <a:spcPct val="20000"/>
                </a:spcBef>
                <a:defRPr/>
              </a:pPr>
              <a:r>
                <a:rPr lang="en-US" sz="4000" b="1" dirty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Notes</a:t>
              </a:r>
              <a:endParaRPr lang="en-SG" sz="4000" b="1" dirty="0">
                <a:ln w="2857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410200" y="1837317"/>
            <a:ext cx="1872208" cy="1353447"/>
            <a:chOff x="657672" y="3515713"/>
            <a:chExt cx="1872208" cy="1353447"/>
          </a:xfrm>
        </p:grpSpPr>
        <p:cxnSp>
          <p:nvCxnSpPr>
            <p:cNvPr id="36" name="Straight Connector 35"/>
            <p:cNvCxnSpPr/>
            <p:nvPr/>
          </p:nvCxnSpPr>
          <p:spPr>
            <a:xfrm flipH="1">
              <a:off x="1449759" y="3933056"/>
              <a:ext cx="144017" cy="936104"/>
            </a:xfrm>
            <a:prstGeom prst="line">
              <a:avLst/>
            </a:prstGeom>
            <a:ln w="38100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Folded Corner 36"/>
            <p:cNvSpPr/>
            <p:nvPr/>
          </p:nvSpPr>
          <p:spPr>
            <a:xfrm>
              <a:off x="657672" y="3515713"/>
              <a:ext cx="1872208" cy="417343"/>
            </a:xfrm>
            <a:prstGeom prst="foldedCorner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rgbClr val="FFF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alibri"/>
                </a:rPr>
                <a:t>Some info here</a:t>
              </a:r>
              <a:endParaRPr lang="en-US" b="1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9" name="Folded Corner 38"/>
          <p:cNvSpPr/>
          <p:nvPr/>
        </p:nvSpPr>
        <p:spPr>
          <a:xfrm>
            <a:off x="2354287" y="4426640"/>
            <a:ext cx="1872208" cy="747920"/>
          </a:xfrm>
          <a:prstGeom prst="foldedCorne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/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Some more info here</a:t>
            </a:r>
            <a:endParaRPr lang="en-US" b="1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3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286001" y="2514601"/>
            <a:ext cx="7687339" cy="1920951"/>
            <a:chOff x="762000" y="4784649"/>
            <a:chExt cx="7687339" cy="1920951"/>
          </a:xfrm>
        </p:grpSpPr>
        <p:sp>
          <p:nvSpPr>
            <p:cNvPr id="16" name="Rectangle 23"/>
            <p:cNvSpPr/>
            <p:nvPr/>
          </p:nvSpPr>
          <p:spPr>
            <a:xfrm>
              <a:off x="7239000" y="6039139"/>
              <a:ext cx="1125279" cy="386944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/>
                </a:rPr>
                <a:t>Student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3327903" y="5171593"/>
              <a:ext cx="3911097" cy="1534007"/>
              <a:chOff x="3327903" y="5171593"/>
              <a:chExt cx="3911097" cy="1534007"/>
            </a:xfrm>
          </p:grpSpPr>
          <p:sp>
            <p:nvSpPr>
              <p:cNvPr id="13" name="Rectangle 23"/>
              <p:cNvSpPr/>
              <p:nvPr/>
            </p:nvSpPr>
            <p:spPr>
              <a:xfrm>
                <a:off x="3327903" y="5171593"/>
                <a:ext cx="1747494" cy="684737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b="1" dirty="0">
                    <a:solidFill>
                      <a:srgbClr val="FFFF00"/>
                    </a:solidFill>
                    <a:latin typeface="Calibri"/>
                  </a:rPr>
                  <a:t>&lt;&lt;interface&gt;&gt;</a:t>
                </a:r>
              </a:p>
              <a:p>
                <a:pPr algn="ctr">
                  <a:defRPr/>
                </a:pPr>
                <a:r>
                  <a:rPr lang="en-US" b="1" dirty="0">
                    <a:solidFill>
                      <a:prstClr val="white"/>
                    </a:solidFill>
                    <a:latin typeface="Calibri"/>
                  </a:rPr>
                  <a:t>Graded</a:t>
                </a:r>
                <a:endParaRPr lang="en-SG" b="1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3338670" y="6020863"/>
                <a:ext cx="1747494" cy="684737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b="1" dirty="0">
                    <a:solidFill>
                      <a:srgbClr val="FFFF00"/>
                    </a:solidFill>
                    <a:latin typeface="Calibri"/>
                  </a:rPr>
                  <a:t>&lt;&lt;interface&gt;&gt;</a:t>
                </a:r>
              </a:p>
              <a:p>
                <a:pPr algn="ctr">
                  <a:defRPr/>
                </a:pPr>
                <a:r>
                  <a:rPr lang="en-US" b="1" dirty="0">
                    <a:solidFill>
                      <a:prstClr val="white"/>
                    </a:solidFill>
                    <a:latin typeface="Calibri"/>
                  </a:rPr>
                  <a:t>Payee</a:t>
                </a:r>
                <a:endParaRPr lang="en-SG" b="1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" name="Isosceles Triangle 34"/>
              <p:cNvSpPr/>
              <p:nvPr/>
            </p:nvSpPr>
            <p:spPr>
              <a:xfrm rot="16200000">
                <a:off x="5039393" y="5351944"/>
                <a:ext cx="396044" cy="324036"/>
              </a:xfrm>
              <a:prstGeom prst="triangle">
                <a:avLst/>
              </a:prstGeom>
              <a:noFill/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SG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7" name="Elbow Connector 6"/>
              <p:cNvCxnSpPr>
                <a:stCxn id="6" idx="3"/>
                <a:endCxn id="16" idx="1"/>
              </p:cNvCxnSpPr>
              <p:nvPr/>
            </p:nvCxnSpPr>
            <p:spPr>
              <a:xfrm>
                <a:off x="5399433" y="5513962"/>
                <a:ext cx="1839567" cy="718649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FFFF0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Isosceles Triangle 34"/>
              <p:cNvSpPr/>
              <p:nvPr/>
            </p:nvSpPr>
            <p:spPr>
              <a:xfrm rot="16200000">
                <a:off x="5050160" y="6228775"/>
                <a:ext cx="396044" cy="324036"/>
              </a:xfrm>
              <a:prstGeom prst="triangle">
                <a:avLst/>
              </a:prstGeom>
              <a:noFill/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SG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9" name="Elbow Connector 36"/>
              <p:cNvCxnSpPr>
                <a:stCxn id="8" idx="3"/>
                <a:endCxn id="16" idx="1"/>
              </p:cNvCxnSpPr>
              <p:nvPr/>
            </p:nvCxnSpPr>
            <p:spPr>
              <a:xfrm flipV="1">
                <a:off x="5410200" y="6232611"/>
                <a:ext cx="1828800" cy="158182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FFFF0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" name="Group 1"/>
            <p:cNvGrpSpPr/>
            <p:nvPr/>
          </p:nvGrpSpPr>
          <p:grpSpPr>
            <a:xfrm>
              <a:off x="762000" y="5106463"/>
              <a:ext cx="2576670" cy="1522937"/>
              <a:chOff x="762000" y="5106463"/>
              <a:chExt cx="2576670" cy="1522937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762000" y="5106463"/>
                <a:ext cx="1747494" cy="684737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b="1" dirty="0">
                    <a:solidFill>
                      <a:srgbClr val="FFFF00"/>
                    </a:solidFill>
                    <a:latin typeface="Calibri"/>
                  </a:rPr>
                  <a:t>&lt;&lt;interface&gt;&gt;</a:t>
                </a:r>
              </a:p>
              <a:p>
                <a:pPr algn="ctr">
                  <a:defRPr/>
                </a:pPr>
                <a:r>
                  <a:rPr lang="en-US" b="1" dirty="0">
                    <a:solidFill>
                      <a:prstClr val="white"/>
                    </a:solidFill>
                    <a:latin typeface="Calibri"/>
                  </a:rPr>
                  <a:t>Debtor</a:t>
                </a:r>
                <a:endParaRPr lang="en-SG" b="1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762000" y="5944663"/>
                <a:ext cx="1747494" cy="684737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b="1" dirty="0">
                    <a:solidFill>
                      <a:srgbClr val="FFFF00"/>
                    </a:solidFill>
                    <a:latin typeface="Calibri"/>
                  </a:rPr>
                  <a:t>&lt;&lt;interface&gt;&gt;</a:t>
                </a:r>
              </a:p>
              <a:p>
                <a:pPr algn="ctr">
                  <a:defRPr/>
                </a:pPr>
                <a:r>
                  <a:rPr lang="en-US" b="1" dirty="0">
                    <a:solidFill>
                      <a:prstClr val="white"/>
                    </a:solidFill>
                    <a:latin typeface="Calibri"/>
                  </a:rPr>
                  <a:t>Client</a:t>
                </a:r>
                <a:endParaRPr lang="en-SG" b="1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1" name="Isosceles Triangle 34"/>
              <p:cNvSpPr/>
              <p:nvPr/>
            </p:nvSpPr>
            <p:spPr>
              <a:xfrm rot="16200000">
                <a:off x="2473490" y="5260543"/>
                <a:ext cx="396044" cy="324036"/>
              </a:xfrm>
              <a:prstGeom prst="triangle">
                <a:avLst/>
              </a:prstGeom>
              <a:noFill/>
              <a:ln w="38100">
                <a:solidFill>
                  <a:srgbClr val="FF66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SG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22" name="Elbow Connector 21"/>
              <p:cNvCxnSpPr>
                <a:stCxn id="21" idx="3"/>
                <a:endCxn id="10" idx="1"/>
              </p:cNvCxnSpPr>
              <p:nvPr/>
            </p:nvCxnSpPr>
            <p:spPr>
              <a:xfrm>
                <a:off x="2833530" y="5422561"/>
                <a:ext cx="505140" cy="940671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FF66CC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Isosceles Triangle 34"/>
              <p:cNvSpPr/>
              <p:nvPr/>
            </p:nvSpPr>
            <p:spPr>
              <a:xfrm rot="16200000">
                <a:off x="2506008" y="6066043"/>
                <a:ext cx="396044" cy="324036"/>
              </a:xfrm>
              <a:prstGeom prst="triangle">
                <a:avLst/>
              </a:prstGeom>
              <a:noFill/>
              <a:ln w="38100">
                <a:solidFill>
                  <a:srgbClr val="FF66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SG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24" name="Elbow Connector 36"/>
              <p:cNvCxnSpPr>
                <a:stCxn id="23" idx="3"/>
                <a:endCxn id="10" idx="1"/>
              </p:cNvCxnSpPr>
              <p:nvPr/>
            </p:nvCxnSpPr>
            <p:spPr>
              <a:xfrm>
                <a:off x="2866048" y="6228061"/>
                <a:ext cx="472622" cy="135171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FF66CC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Rectangle 23"/>
            <p:cNvSpPr/>
            <p:nvPr/>
          </p:nvSpPr>
          <p:spPr>
            <a:xfrm>
              <a:off x="7153939" y="4784649"/>
              <a:ext cx="1295400" cy="38694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/>
                </a:rPr>
                <a:t>Person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" name="Isosceles Triangle 34"/>
            <p:cNvSpPr/>
            <p:nvPr/>
          </p:nvSpPr>
          <p:spPr>
            <a:xfrm>
              <a:off x="7603617" y="5212816"/>
              <a:ext cx="396044" cy="324036"/>
            </a:xfrm>
            <a:prstGeom prst="triangle">
              <a:avLst/>
            </a:prstGeom>
            <a:noFill/>
            <a:ln w="38100"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4" name="Elbow Connector 33"/>
            <p:cNvCxnSpPr>
              <a:stCxn id="33" idx="3"/>
              <a:endCxn id="16" idx="0"/>
            </p:cNvCxnSpPr>
            <p:nvPr/>
          </p:nvCxnSpPr>
          <p:spPr>
            <a:xfrm rot="16200000" flipH="1">
              <a:off x="7550496" y="5787994"/>
              <a:ext cx="502287" cy="1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66CC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12"/>
          <p:cNvGrpSpPr/>
          <p:nvPr/>
        </p:nvGrpSpPr>
        <p:grpSpPr>
          <a:xfrm>
            <a:off x="1981200" y="1004194"/>
            <a:ext cx="4038600" cy="833122"/>
            <a:chOff x="930162" y="5509313"/>
            <a:chExt cx="1995018" cy="1144404"/>
          </a:xfrm>
        </p:grpSpPr>
        <p:sp>
          <p:nvSpPr>
            <p:cNvPr id="26" name="TextBox 25"/>
            <p:cNvSpPr txBox="1"/>
            <p:nvPr/>
          </p:nvSpPr>
          <p:spPr>
            <a:xfrm>
              <a:off x="930162" y="5525308"/>
              <a:ext cx="1995018" cy="1128409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>
                <a:defRPr/>
              </a:pPr>
              <a:endParaRPr lang="en-US" sz="24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</a:endParaRPr>
            </a:p>
            <a:p>
              <a:pPr algn="ctr">
                <a:defRPr/>
              </a:pPr>
              <a:endParaRPr lang="en-SG" sz="2400" b="1" dirty="0">
                <a:solidFill>
                  <a:srgbClr val="C00000"/>
                </a:solidFill>
                <a:latin typeface="Calibri"/>
              </a:endParaRPr>
            </a:p>
          </p:txBody>
        </p:sp>
        <p:sp>
          <p:nvSpPr>
            <p:cNvPr id="27" name="Content Placeholder 2"/>
            <p:cNvSpPr txBox="1">
              <a:spLocks/>
            </p:cNvSpPr>
            <p:nvPr/>
          </p:nvSpPr>
          <p:spPr>
            <a:xfrm>
              <a:off x="1045219" y="5509313"/>
              <a:ext cx="1879960" cy="977464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>
                <a:spcBef>
                  <a:spcPct val="20000"/>
                </a:spcBef>
                <a:defRPr/>
              </a:pPr>
              <a:r>
                <a:rPr lang="en-US" sz="4000" b="1" dirty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Interfaces</a:t>
              </a:r>
              <a:endParaRPr lang="en-SG" sz="4000" b="1" dirty="0">
                <a:ln w="2857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29264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handling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9186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1544" y="5301208"/>
            <a:ext cx="7632848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models</a:t>
            </a:r>
            <a:endParaRPr lang="en-SG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121732" name="Picture 4" descr="http://www.modelairplanefactory.com/images/medium/FBS1TE_m.jpg"/>
          <p:cNvPicPr>
            <a:picLocks noChangeAspect="1" noChangeArrowheads="1"/>
          </p:cNvPicPr>
          <p:nvPr/>
        </p:nvPicPr>
        <p:blipFill>
          <a:blip r:embed="rId2" cstate="print">
            <a:grayscl/>
          </a:blip>
          <a:srcRect/>
          <a:stretch>
            <a:fillRect/>
          </a:stretch>
        </p:blipFill>
        <p:spPr bwMode="auto">
          <a:xfrm>
            <a:off x="1847528" y="2420888"/>
            <a:ext cx="2520000" cy="2520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21734" name="AutoShape 6" descr="A model takes to the cat walk wearing a creation by Lanvin fashion house as part of its Spring Summer ready to wear collection 2009, in Paris, France, 05 October 2008.  EPA/MAXPPP 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21736" name="AutoShape 8" descr="A model takes to the cat walk wearing a creation by Lanvin fashion house as part of its Spring Summer ready to wear collection 2009, in Paris, France, 05 October 2008.  EPA/MAXPPP 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21738" name="AutoShape 10" descr="http://t1.gstatic.com/images?q=tbn:ANd9GcQRA4wcCGKG5ZjLbThO1CxsInmigHO4kj8mkuAK_9dchg0jPLPX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79776" y="6237312"/>
            <a:ext cx="5976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b="1" dirty="0">
                <a:solidFill>
                  <a:prstClr val="white"/>
                </a:solidFill>
                <a:latin typeface="Calibri"/>
              </a:rPr>
              <a:t>… are </a:t>
            </a:r>
            <a:r>
              <a:rPr lang="en-US" sz="2800" b="1" dirty="0">
                <a:solidFill>
                  <a:srgbClr val="FFFF00"/>
                </a:solidFill>
                <a:latin typeface="Calibri"/>
              </a:rPr>
              <a:t>simpler than </a:t>
            </a:r>
            <a:r>
              <a:rPr lang="en-US" sz="2800" b="1" dirty="0">
                <a:solidFill>
                  <a:prstClr val="white"/>
                </a:solidFill>
                <a:latin typeface="Calibri"/>
              </a:rPr>
              <a:t>the real thing!</a:t>
            </a:r>
            <a:endParaRPr lang="en-SG" sz="28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AutoShape 6" descr="A model takes to the cat walk wearing a creation by Lanvin fashion house as part of its Spring Summer ready to wear collection 2009, in Paris, France, 05 October 2008.  EPA/MAXPPP 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AutoShape 8" descr="A model takes to the cat walk wearing a creation by Lanvin fashion house as part of its Spring Summer ready to wear collection 2009, in Paris, France, 05 October 2008.  EPA/MAXPPP 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AutoShape 10" descr="http://t1.gstatic.com/images?q=tbn:ANd9GcQRA4wcCGKG5ZjLbThO1CxsInmigHO4kj8mkuAK_9dchg0jPLPX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7" name="Picture 12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 l="29498" r="4084" b="21157"/>
          <a:stretch>
            <a:fillRect/>
          </a:stretch>
        </p:blipFill>
        <p:spPr bwMode="auto">
          <a:xfrm>
            <a:off x="7104112" y="-315415"/>
            <a:ext cx="3358800" cy="24488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2" descr="http://www.timemoneyandblood.com/images/aircraftBritish/swordfish.jpg"/>
          <p:cNvPicPr>
            <a:picLocks noChangeAspect="1" noChangeArrowheads="1"/>
          </p:cNvPicPr>
          <p:nvPr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 flipH="1">
            <a:off x="1847528" y="53292"/>
            <a:ext cx="2520280" cy="208030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52451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94200" y="5100638"/>
              <a:ext cx="515938" cy="571500"/>
            </p14:xfrm>
          </p:contentPart>
        </mc:Choice>
        <mc:Fallback xmlns="">
          <p:pic>
            <p:nvPicPr>
              <p:cNvPr id="2152451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63957" y="5062130"/>
                <a:ext cx="557703" cy="6236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52452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86539" y="5180014"/>
              <a:ext cx="500063" cy="481013"/>
            </p14:xfrm>
          </p:contentPart>
        </mc:Choice>
        <mc:Fallback xmlns="">
          <p:pic>
            <p:nvPicPr>
              <p:cNvPr id="2152452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72138" y="5142570"/>
                <a:ext cx="550825" cy="531059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088872" y="2420888"/>
            <a:ext cx="3358800" cy="2489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13"/>
          <p:cNvPicPr>
            <a:picLocks noChangeAspect="1" noChangeArrowheads="1"/>
          </p:cNvPicPr>
          <p:nvPr/>
        </p:nvPicPr>
        <p:blipFill>
          <a:blip r:embed="rId10" cstate="print">
            <a:grayscl/>
          </a:blip>
          <a:srcRect/>
          <a:stretch>
            <a:fillRect/>
          </a:stretch>
        </p:blipFill>
        <p:spPr bwMode="auto">
          <a:xfrm>
            <a:off x="4856468" y="2420888"/>
            <a:ext cx="1614688" cy="25202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http://ak9.picdn.net/shutterstock/videos/4091434/preview/stock-footage-london-june-business-people-going-to-work-in-canary-wharf-the-financial-district-of-london.jpg"/>
          <p:cNvPicPr>
            <a:picLocks noChangeAspect="1" noChangeArrowheads="1"/>
          </p:cNvPicPr>
          <p:nvPr/>
        </p:nvPicPr>
        <p:blipFill rotWithShape="1">
          <a:blip r:embed="rId1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42" t="28698" r="10638" b="5438"/>
          <a:stretch/>
        </p:blipFill>
        <p:spPr bwMode="auto">
          <a:xfrm>
            <a:off x="4853699" y="49146"/>
            <a:ext cx="1617458" cy="20844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29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>
            <a:off x="7802880" y="2177644"/>
            <a:ext cx="2103120" cy="3537357"/>
            <a:chOff x="6278880" y="1440000"/>
            <a:chExt cx="2103120" cy="3537357"/>
          </a:xfrm>
        </p:grpSpPr>
        <p:grpSp>
          <p:nvGrpSpPr>
            <p:cNvPr id="4" name="Group 12"/>
            <p:cNvGrpSpPr/>
            <p:nvPr/>
          </p:nvGrpSpPr>
          <p:grpSpPr>
            <a:xfrm>
              <a:off x="6278880" y="1440000"/>
              <a:ext cx="2103120" cy="3537357"/>
              <a:chOff x="35496" y="1547827"/>
              <a:chExt cx="2232248" cy="425743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Rounded Rectangle 4"/>
              <p:cNvSpPr/>
              <p:nvPr/>
            </p:nvSpPr>
            <p:spPr>
              <a:xfrm>
                <a:off x="35496" y="1556792"/>
                <a:ext cx="2232248" cy="4248472"/>
              </a:xfrm>
              <a:prstGeom prst="roundRect">
                <a:avLst>
                  <a:gd name="adj" fmla="val 9942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 w="38100">
                <a:solidFill>
                  <a:srgbClr val="0066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" name="Round Same Side Corner Rectangle 5"/>
              <p:cNvSpPr/>
              <p:nvPr/>
            </p:nvSpPr>
            <p:spPr>
              <a:xfrm>
                <a:off x="35496" y="1547827"/>
                <a:ext cx="2232248" cy="576064"/>
              </a:xfrm>
              <a:prstGeom prst="round2SameRect">
                <a:avLst>
                  <a:gd name="adj1" fmla="val 36898"/>
                  <a:gd name="adj2" fmla="val 0"/>
                </a:avLst>
              </a:prstGeom>
              <a:solidFill>
                <a:srgbClr val="006600"/>
              </a:solidFill>
              <a:ln>
                <a:solidFill>
                  <a:srgbClr val="0066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sz="1600" b="1" dirty="0">
                    <a:solidFill>
                      <a:srgbClr val="FFFF00"/>
                    </a:solidFill>
                    <a:latin typeface="Calibri"/>
                  </a:rPr>
                  <a:t>MYSTERIES</a:t>
                </a:r>
              </a:p>
            </p:txBody>
          </p:sp>
        </p:grpSp>
        <p:grpSp>
          <p:nvGrpSpPr>
            <p:cNvPr id="7" name="Group 24"/>
            <p:cNvGrpSpPr/>
            <p:nvPr/>
          </p:nvGrpSpPr>
          <p:grpSpPr>
            <a:xfrm>
              <a:off x="6403856" y="2376104"/>
              <a:ext cx="720080" cy="1944216"/>
              <a:chOff x="251520" y="1781781"/>
              <a:chExt cx="720080" cy="1944216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611560" y="2357845"/>
                <a:ext cx="0" cy="1368152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9" name="Hexagon 8"/>
              <p:cNvSpPr/>
              <p:nvPr/>
            </p:nvSpPr>
            <p:spPr>
              <a:xfrm>
                <a:off x="251520" y="1781781"/>
                <a:ext cx="720080" cy="576064"/>
              </a:xfrm>
              <a:prstGeom prst="hexagon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sz="1400" b="1" dirty="0">
                    <a:solidFill>
                      <a:prstClr val="white"/>
                    </a:solidFill>
                    <a:latin typeface="Calibri"/>
                  </a:rPr>
                  <a:t>GO!</a:t>
                </a:r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0" name="Ink 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7260982" y="2992476"/>
                <a:ext cx="909638" cy="1863725"/>
              </p14:xfrm>
            </p:contentPart>
          </mc:Choice>
          <mc:Fallback xmlns="">
            <p:pic>
              <p:nvPicPr>
                <p:cNvPr id="10" name="Ink 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239024" y="2968356"/>
                  <a:ext cx="954994" cy="1910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Ink 7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6524382" y="4171988"/>
                <a:ext cx="979488" cy="550863"/>
              </p14:xfrm>
            </p:contentPart>
          </mc:Choice>
          <mc:Fallback xmlns="">
            <p:pic>
              <p:nvPicPr>
                <p:cNvPr id="11" name="Ink 7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06743" y="4156146"/>
                  <a:ext cx="1017645" cy="5857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Ink 1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6889507" y="3657638"/>
                <a:ext cx="247650" cy="504825"/>
              </p14:xfrm>
            </p:contentPart>
          </mc:Choice>
          <mc:Fallback xmlns="">
            <p:pic>
              <p:nvPicPr>
                <p:cNvPr id="12" name="Ink 1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83018" y="3650797"/>
                  <a:ext cx="263151" cy="5170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7561020" y="2657513"/>
                <a:ext cx="158750" cy="341313"/>
              </p14:xfrm>
            </p:contentPart>
          </mc:Choice>
          <mc:Fallback xmlns="">
            <p:pic>
              <p:nvPicPr>
                <p:cNvPr id="13" name="Ink 1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44101" y="2633031"/>
                  <a:ext cx="200507" cy="38955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/>
          <p:cNvGrpSpPr/>
          <p:nvPr/>
        </p:nvGrpSpPr>
        <p:grpSpPr>
          <a:xfrm>
            <a:off x="2438400" y="2177644"/>
            <a:ext cx="2103120" cy="3537357"/>
            <a:chOff x="914400" y="1440000"/>
            <a:chExt cx="2103120" cy="3537357"/>
          </a:xfrm>
        </p:grpSpPr>
        <p:grpSp>
          <p:nvGrpSpPr>
            <p:cNvPr id="14" name="Group 8"/>
            <p:cNvGrpSpPr/>
            <p:nvPr/>
          </p:nvGrpSpPr>
          <p:grpSpPr>
            <a:xfrm>
              <a:off x="914400" y="1440000"/>
              <a:ext cx="2103120" cy="3537357"/>
              <a:chOff x="35496" y="1547827"/>
              <a:chExt cx="2232248" cy="425743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5" name="Rounded Rectangle 14"/>
              <p:cNvSpPr/>
              <p:nvPr/>
            </p:nvSpPr>
            <p:spPr>
              <a:xfrm>
                <a:off x="35496" y="1556792"/>
                <a:ext cx="2232248" cy="4248472"/>
              </a:xfrm>
              <a:prstGeom prst="roundRect">
                <a:avLst>
                  <a:gd name="adj" fmla="val 994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3810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6" name="Round Same Side Corner Rectangle 15"/>
              <p:cNvSpPr/>
              <p:nvPr/>
            </p:nvSpPr>
            <p:spPr>
              <a:xfrm>
                <a:off x="35496" y="1547827"/>
                <a:ext cx="2232248" cy="576064"/>
              </a:xfrm>
              <a:prstGeom prst="round2SameRect">
                <a:avLst>
                  <a:gd name="adj1" fmla="val 36898"/>
                  <a:gd name="adj2" fmla="val 0"/>
                </a:avLst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>
                  <a:defRPr/>
                </a:pPr>
                <a:r>
                  <a:rPr lang="en-US" sz="1600" b="1" dirty="0">
                    <a:solidFill>
                      <a:prstClr val="white"/>
                    </a:solidFill>
                    <a:latin typeface="Calibri"/>
                  </a:rPr>
                  <a:t>MISUNDERSTANDINGS</a:t>
                </a:r>
              </a:p>
            </p:txBody>
          </p:sp>
        </p:grpSp>
        <p:grpSp>
          <p:nvGrpSpPr>
            <p:cNvPr id="17" name="Group 26"/>
            <p:cNvGrpSpPr>
              <a:grpSpLocks/>
            </p:cNvGrpSpPr>
            <p:nvPr/>
          </p:nvGrpSpPr>
          <p:grpSpPr bwMode="auto">
            <a:xfrm>
              <a:off x="1034509" y="2206663"/>
              <a:ext cx="1593850" cy="2687638"/>
              <a:chOff x="134" y="1010"/>
              <a:chExt cx="1004" cy="1693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8" name="Ink 2"/>
                  <p14:cNvContentPartPr>
                    <a14:cpLocks xmlns:a14="http://schemas.microsoft.com/office/drawing/2010/main" noRot="1" noChangeAspect="1" noEditPoints="1" noChangeArrowheads="1" noChangeShapeType="1"/>
                  </p14:cNvContentPartPr>
                  <p14:nvPr/>
                </p14:nvContentPartPr>
                <p14:xfrm>
                  <a:off x="134" y="1637"/>
                  <a:ext cx="920" cy="1066"/>
                </p14:xfrm>
              </p:contentPart>
            </mc:Choice>
            <mc:Fallback xmlns="">
              <p:pic>
                <p:nvPicPr>
                  <p:cNvPr id="626691" name="Ink 2"/>
                  <p:cNvPicPr>
                    <a:picLocks noRot="1" noChangeAspect="1" noEditPoints="1" noChangeArrowheads="1" noChangeShapeType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23" y="1621"/>
                    <a:ext cx="947" cy="10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9" name="Ink 3"/>
                  <p14:cNvContentPartPr>
                    <a14:cpLocks xmlns:a14="http://schemas.microsoft.com/office/drawing/2010/main" noRot="1" noChangeAspect="1" noEditPoints="1" noChangeArrowheads="1" noChangeShapeType="1"/>
                  </p14:cNvContentPartPr>
                  <p14:nvPr/>
                </p14:nvContentPartPr>
                <p14:xfrm>
                  <a:off x="683" y="1436"/>
                  <a:ext cx="416" cy="569"/>
                </p14:xfrm>
              </p:contentPart>
            </mc:Choice>
            <mc:Fallback xmlns="">
              <p:pic>
                <p:nvPicPr>
                  <p:cNvPr id="626692" name="Ink 3"/>
                  <p:cNvPicPr>
                    <a:picLocks noRot="1" noChangeAspect="1" noEditPoints="1" noChangeArrowheads="1" noChangeShapeType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671" y="1420"/>
                    <a:ext cx="443" cy="5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20" name="Ink 17"/>
                  <p14:cNvContentPartPr>
                    <a14:cpLocks xmlns:a14="http://schemas.microsoft.com/office/drawing/2010/main" noRot="1" noChangeAspect="1" noEditPoints="1" noChangeArrowheads="1" noChangeShapeType="1"/>
                  </p14:cNvContentPartPr>
                  <p14:nvPr/>
                </p14:nvContentPartPr>
                <p14:xfrm>
                  <a:off x="885" y="1085"/>
                  <a:ext cx="165" cy="282"/>
                </p14:xfrm>
              </p:contentPart>
            </mc:Choice>
            <mc:Fallback xmlns="">
              <p:pic>
                <p:nvPicPr>
                  <p:cNvPr id="626693" name="Ink 17"/>
                  <p:cNvPicPr>
                    <a:picLocks noRot="1" noChangeAspect="1" noEditPoints="1" noChangeArrowheads="1" noChangeShapeType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875" y="1073"/>
                    <a:ext cx="188" cy="3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21" name="Ink 18"/>
                  <p14:cNvContentPartPr>
                    <a14:cpLocks xmlns:a14="http://schemas.microsoft.com/office/drawing/2010/main" noRot="1" noChangeAspect="1" noEditPoints="1" noChangeArrowheads="1" noChangeShapeType="1"/>
                  </p14:cNvContentPartPr>
                  <p14:nvPr/>
                </p14:nvContentPartPr>
                <p14:xfrm>
                  <a:off x="820" y="1189"/>
                  <a:ext cx="38" cy="3"/>
                </p14:xfrm>
              </p:contentPart>
            </mc:Choice>
            <mc:Fallback xmlns="">
              <p:pic>
                <p:nvPicPr>
                  <p:cNvPr id="626694" name="Ink 18"/>
                  <p:cNvPicPr>
                    <a:picLocks noRot="1" noChangeAspect="1" noEditPoints="1" noChangeArrowheads="1" noChangeShapeType="1"/>
                  </p:cNvPicPr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810" y="1178"/>
                    <a:ext cx="51" cy="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22" name="Ink 19"/>
                  <p14:cNvContentPartPr>
                    <a14:cpLocks xmlns:a14="http://schemas.microsoft.com/office/drawing/2010/main" noRot="1" noChangeAspect="1" noEditPoints="1" noChangeArrowheads="1" noChangeShapeType="1"/>
                  </p14:cNvContentPartPr>
                  <p14:nvPr/>
                </p14:nvContentPartPr>
                <p14:xfrm>
                  <a:off x="832" y="1021"/>
                  <a:ext cx="48" cy="62"/>
                </p14:xfrm>
              </p:contentPart>
            </mc:Choice>
            <mc:Fallback xmlns="">
              <p:pic>
                <p:nvPicPr>
                  <p:cNvPr id="626695" name="Ink 19"/>
                  <p:cNvPicPr>
                    <a:picLocks noRot="1" noChangeAspect="1" noEditPoints="1" noChangeArrowheads="1" noChangeShapeType="1"/>
                  </p:cNvPicPr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826" y="1011"/>
                    <a:ext cx="58" cy="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23" name="Ink 20"/>
                  <p14:cNvContentPartPr>
                    <a14:cpLocks xmlns:a14="http://schemas.microsoft.com/office/drawing/2010/main" noRot="1" noChangeAspect="1" noEditPoints="1" noChangeArrowheads="1" noChangeShapeType="1"/>
                  </p14:cNvContentPartPr>
                  <p14:nvPr/>
                </p14:nvContentPartPr>
                <p14:xfrm>
                  <a:off x="1023" y="1010"/>
                  <a:ext cx="20" cy="32"/>
                </p14:xfrm>
              </p:contentPart>
            </mc:Choice>
            <mc:Fallback xmlns="">
              <p:pic>
                <p:nvPicPr>
                  <p:cNvPr id="626696" name="Ink 20"/>
                  <p:cNvPicPr>
                    <a:picLocks noRot="1" noChangeAspect="1" noEditPoints="1" noChangeArrowheads="1" noChangeShapeType="1"/>
                  </p:cNvPicPr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1016" y="1007"/>
                    <a:ext cx="30" cy="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24" name="Ink 21"/>
                  <p14:cNvContentPartPr>
                    <a14:cpLocks xmlns:a14="http://schemas.microsoft.com/office/drawing/2010/main" noRot="1" noChangeAspect="1" noEditPoints="1" noChangeArrowheads="1" noChangeShapeType="1"/>
                  </p14:cNvContentPartPr>
                  <p14:nvPr/>
                </p14:nvContentPartPr>
                <p14:xfrm>
                  <a:off x="1093" y="1111"/>
                  <a:ext cx="45" cy="13"/>
                </p14:xfrm>
              </p:contentPart>
            </mc:Choice>
            <mc:Fallback xmlns="">
              <p:pic>
                <p:nvPicPr>
                  <p:cNvPr id="626697" name="Ink 21"/>
                  <p:cNvPicPr>
                    <a:picLocks noRot="1" noChangeAspect="1" noEditPoints="1" noChangeArrowheads="1" noChangeShapeType="1"/>
                  </p:cNvPicPr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1089" y="1101"/>
                    <a:ext cx="52" cy="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25" name="Ink 22"/>
                  <p14:cNvContentPartPr>
                    <a14:cpLocks xmlns:a14="http://schemas.microsoft.com/office/drawing/2010/main" noRot="1" noChangeAspect="1" noEditPoints="1" noChangeArrowheads="1" noChangeShapeType="1"/>
                  </p14:cNvContentPartPr>
                  <p14:nvPr/>
                </p14:nvContentPartPr>
                <p14:xfrm>
                  <a:off x="1081" y="1253"/>
                  <a:ext cx="32" cy="19"/>
                </p14:xfrm>
              </p:contentPart>
            </mc:Choice>
            <mc:Fallback xmlns="">
              <p:pic>
                <p:nvPicPr>
                  <p:cNvPr id="626698" name="Ink 22"/>
                  <p:cNvPicPr>
                    <a:picLocks noRot="1" noChangeAspect="1" noEditPoints="1" noChangeArrowheads="1" noChangeShapeType="1"/>
                  </p:cNvPicPr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077" y="1248"/>
                    <a:ext cx="45" cy="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26" name="Ink 23"/>
                  <p14:cNvContentPartPr>
                    <a14:cpLocks xmlns:a14="http://schemas.microsoft.com/office/drawing/2010/main" noRot="1" noChangeAspect="1" noEditPoints="1" noChangeArrowheads="1" noChangeShapeType="1"/>
                  </p14:cNvContentPartPr>
                  <p14:nvPr/>
                </p14:nvContentPartPr>
                <p14:xfrm>
                  <a:off x="927" y="1174"/>
                  <a:ext cx="69" cy="112"/>
                </p14:xfrm>
              </p:contentPart>
            </mc:Choice>
            <mc:Fallback xmlns="">
              <p:pic>
                <p:nvPicPr>
                  <p:cNvPr id="626699" name="Ink 23"/>
                  <p:cNvPicPr>
                    <a:picLocks noRot="1" noChangeAspect="1" noEditPoints="1" noChangeArrowheads="1" noChangeShapeType="1"/>
                  </p:cNvPicPr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921" y="1168"/>
                    <a:ext cx="80" cy="12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" name="Group 19"/>
            <p:cNvGrpSpPr/>
            <p:nvPr/>
          </p:nvGrpSpPr>
          <p:grpSpPr>
            <a:xfrm>
              <a:off x="1073304" y="2376104"/>
              <a:ext cx="720080" cy="1944216"/>
              <a:chOff x="251520" y="1781781"/>
              <a:chExt cx="720080" cy="1944216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>
                <a:off x="611560" y="2357845"/>
                <a:ext cx="0" cy="1368152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9" name="Hexagon 28"/>
              <p:cNvSpPr/>
              <p:nvPr/>
            </p:nvSpPr>
            <p:spPr>
              <a:xfrm>
                <a:off x="251520" y="1781781"/>
                <a:ext cx="720080" cy="576064"/>
              </a:xfrm>
              <a:prstGeom prst="hexagon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sz="1400" b="1" dirty="0">
                    <a:solidFill>
                      <a:prstClr val="white"/>
                    </a:solidFill>
                    <a:latin typeface="Calibri"/>
                  </a:rPr>
                  <a:t>GO!</a:t>
                </a:r>
              </a:p>
            </p:txBody>
          </p:sp>
        </p:grpSp>
      </p:grpSp>
      <p:grpSp>
        <p:nvGrpSpPr>
          <p:cNvPr id="48" name="Group 47"/>
          <p:cNvGrpSpPr/>
          <p:nvPr/>
        </p:nvGrpSpPr>
        <p:grpSpPr>
          <a:xfrm>
            <a:off x="5120640" y="2177644"/>
            <a:ext cx="2103120" cy="3537357"/>
            <a:chOff x="3535680" y="1491843"/>
            <a:chExt cx="2103120" cy="3537357"/>
          </a:xfrm>
        </p:grpSpPr>
        <p:grpSp>
          <p:nvGrpSpPr>
            <p:cNvPr id="37" name="Group 36"/>
            <p:cNvGrpSpPr/>
            <p:nvPr/>
          </p:nvGrpSpPr>
          <p:grpSpPr>
            <a:xfrm>
              <a:off x="3535680" y="1491843"/>
              <a:ext cx="2103120" cy="3537357"/>
              <a:chOff x="2377832" y="836712"/>
              <a:chExt cx="2103120" cy="3537357"/>
            </a:xfrm>
          </p:grpSpPr>
          <p:grpSp>
            <p:nvGrpSpPr>
              <p:cNvPr id="38" name="Group 9"/>
              <p:cNvGrpSpPr/>
              <p:nvPr/>
            </p:nvGrpSpPr>
            <p:grpSpPr>
              <a:xfrm>
                <a:off x="2377832" y="836712"/>
                <a:ext cx="2103120" cy="3537357"/>
                <a:chOff x="35496" y="1547827"/>
                <a:chExt cx="2232248" cy="4257437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2" name="Rounded Rectangle 41"/>
                <p:cNvSpPr/>
                <p:nvPr/>
              </p:nvSpPr>
              <p:spPr>
                <a:xfrm>
                  <a:off x="35496" y="1556792"/>
                  <a:ext cx="2232248" cy="4248472"/>
                </a:xfrm>
                <a:prstGeom prst="roundRect">
                  <a:avLst>
                    <a:gd name="adj" fmla="val 9942"/>
                  </a:avLst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38100">
                  <a:solidFill>
                    <a:srgbClr val="7030A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43" name="Round Same Side Corner Rectangle 42"/>
                <p:cNvSpPr/>
                <p:nvPr/>
              </p:nvSpPr>
              <p:spPr>
                <a:xfrm>
                  <a:off x="35496" y="1547827"/>
                  <a:ext cx="2232248" cy="576064"/>
                </a:xfrm>
                <a:prstGeom prst="round2SameRect">
                  <a:avLst>
                    <a:gd name="adj1" fmla="val 36898"/>
                    <a:gd name="adj2" fmla="val 0"/>
                  </a:avLst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sz="1600" b="1" dirty="0">
                      <a:solidFill>
                        <a:srgbClr val="FFFF00"/>
                      </a:solidFill>
                      <a:latin typeface="Calibri"/>
                    </a:rPr>
                    <a:t>MISHAPS</a:t>
                  </a:r>
                </a:p>
              </p:txBody>
            </p:sp>
          </p:grpSp>
          <p:grpSp>
            <p:nvGrpSpPr>
              <p:cNvPr id="39" name="Group 20"/>
              <p:cNvGrpSpPr/>
              <p:nvPr/>
            </p:nvGrpSpPr>
            <p:grpSpPr>
              <a:xfrm>
                <a:off x="2483768" y="1772816"/>
                <a:ext cx="720080" cy="1944216"/>
                <a:chOff x="251520" y="1781781"/>
                <a:chExt cx="720080" cy="1944216"/>
              </a:xfrm>
            </p:grpSpPr>
            <p:cxnSp>
              <p:nvCxnSpPr>
                <p:cNvPr id="40" name="Straight Connector 39"/>
                <p:cNvCxnSpPr/>
                <p:nvPr/>
              </p:nvCxnSpPr>
              <p:spPr>
                <a:xfrm>
                  <a:off x="611560" y="2357845"/>
                  <a:ext cx="0" cy="1368152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41" name="Hexagon 40"/>
                <p:cNvSpPr/>
                <p:nvPr/>
              </p:nvSpPr>
              <p:spPr>
                <a:xfrm>
                  <a:off x="251520" y="1781781"/>
                  <a:ext cx="720080" cy="576064"/>
                </a:xfrm>
                <a:prstGeom prst="hexagon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sz="1400" b="1" dirty="0">
                      <a:solidFill>
                        <a:prstClr val="white"/>
                      </a:solidFill>
                      <a:latin typeface="Calibri"/>
                    </a:rPr>
                    <a:t>GO!</a:t>
                  </a:r>
                </a:p>
              </p:txBody>
            </p:sp>
          </p:grpSp>
        </p:grpSp>
        <p:grpSp>
          <p:nvGrpSpPr>
            <p:cNvPr id="44" name="Group 25"/>
            <p:cNvGrpSpPr>
              <a:grpSpLocks/>
            </p:cNvGrpSpPr>
            <p:nvPr/>
          </p:nvGrpSpPr>
          <p:grpSpPr bwMode="auto">
            <a:xfrm>
              <a:off x="3613711" y="2780794"/>
              <a:ext cx="1938337" cy="2060575"/>
              <a:chOff x="1547" y="1339"/>
              <a:chExt cx="1221" cy="1298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45" name="Ink 4"/>
                  <p14:cNvContentPartPr>
                    <a14:cpLocks xmlns:a14="http://schemas.microsoft.com/office/drawing/2010/main" noRot="1" noChangeAspect="1" noEditPoints="1" noChangeArrowheads="1" noChangeShapeType="1"/>
                  </p14:cNvContentPartPr>
                  <p14:nvPr/>
                </p14:nvContentPartPr>
                <p14:xfrm>
                  <a:off x="1618" y="1451"/>
                  <a:ext cx="1150" cy="1139"/>
                </p14:xfrm>
              </p:contentPart>
            </mc:Choice>
            <mc:Fallback xmlns="">
              <p:pic>
                <p:nvPicPr>
                  <p:cNvPr id="628750" name="Ink 4"/>
                  <p:cNvPicPr>
                    <a:picLocks noRot="1" noChangeAspect="1" noEditPoints="1" noChangeArrowheads="1" noChangeShapeType="1"/>
                  </p:cNvPicPr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602" y="1443"/>
                    <a:ext cx="1181" cy="11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46" name="Ink 5"/>
                  <p14:cNvContentPartPr>
                    <a14:cpLocks xmlns:a14="http://schemas.microsoft.com/office/drawing/2010/main" noRot="1" noChangeAspect="1" noEditPoints="1" noChangeArrowheads="1" noChangeShapeType="1"/>
                  </p14:cNvContentPartPr>
                  <p14:nvPr/>
                </p14:nvContentPartPr>
                <p14:xfrm>
                  <a:off x="1547" y="2405"/>
                  <a:ext cx="667" cy="232"/>
                </p14:xfrm>
              </p:contentPart>
            </mc:Choice>
            <mc:Fallback xmlns="">
              <p:pic>
                <p:nvPicPr>
                  <p:cNvPr id="628751" name="Ink 5"/>
                  <p:cNvPicPr>
                    <a:picLocks noRot="1" noChangeAspect="1" noEditPoints="1" noChangeArrowheads="1" noChangeShapeType="1"/>
                  </p:cNvPicPr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535" y="2401"/>
                    <a:ext cx="692" cy="2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47" name="Ink 16"/>
                  <p14:cNvContentPartPr>
                    <a14:cpLocks xmlns:a14="http://schemas.microsoft.com/office/drawing/2010/main" noRot="1" noChangeAspect="1" noEditPoints="1" noChangeArrowheads="1" noChangeShapeType="1"/>
                  </p14:cNvContentPartPr>
                  <p14:nvPr/>
                </p14:nvContentPartPr>
                <p14:xfrm>
                  <a:off x="2409" y="1339"/>
                  <a:ext cx="213" cy="240"/>
                </p14:xfrm>
              </p:contentPart>
            </mc:Choice>
            <mc:Fallback xmlns="">
              <p:pic>
                <p:nvPicPr>
                  <p:cNvPr id="628752" name="Ink 16"/>
                  <p:cNvPicPr>
                    <a:picLocks noRot="1" noChangeAspect="1" noEditPoints="1" noChangeArrowheads="1" noChangeShapeType="1"/>
                  </p:cNvPicPr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398" y="1332"/>
                    <a:ext cx="235" cy="26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" name="TextBox 1"/>
          <p:cNvSpPr txBox="1"/>
          <p:nvPr/>
        </p:nvSpPr>
        <p:spPr>
          <a:xfrm>
            <a:off x="4965780" y="1482235"/>
            <a:ext cx="2412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  <a:latin typeface="Bradley Hand ITC" panose="03070402050302030203" pitchFamily="66" charset="0"/>
              </a:rPr>
              <a:t>Recover from</a:t>
            </a:r>
            <a:endParaRPr lang="en-SG" sz="3200" b="1" dirty="0">
              <a:solidFill>
                <a:srgbClr val="FFFF0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762838" y="1482235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  <a:latin typeface="Bradley Hand ITC" panose="03070402050302030203" pitchFamily="66" charset="0"/>
              </a:rPr>
              <a:t>Prevent</a:t>
            </a:r>
            <a:endParaRPr lang="en-SG" sz="3200" b="1" dirty="0">
              <a:solidFill>
                <a:srgbClr val="FFFF0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823275" y="1482235"/>
            <a:ext cx="2069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  <a:latin typeface="Bradley Hand ITC" panose="03070402050302030203" pitchFamily="66" charset="0"/>
              </a:rPr>
              <a:t>Investigate</a:t>
            </a:r>
            <a:endParaRPr lang="en-SG" sz="3200" b="1" dirty="0">
              <a:solidFill>
                <a:srgbClr val="FFFF00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360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1" grpId="0"/>
      <p:bldP spid="5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207568" y="2204864"/>
            <a:ext cx="3816424" cy="3223796"/>
          </a:xfrm>
          <a:prstGeom prst="roundRect">
            <a:avLst>
              <a:gd name="adj" fmla="val 10337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…</a:t>
            </a:r>
          </a:p>
          <a:p>
            <a:pPr>
              <a:defRPr/>
            </a:pPr>
            <a:r>
              <a:rPr lang="en-US" sz="2400" dirty="0" err="1">
                <a:solidFill>
                  <a:prstClr val="white"/>
                </a:solidFill>
                <a:latin typeface="Calibri"/>
              </a:rPr>
              <a:t>int</a:t>
            </a:r>
            <a:r>
              <a:rPr lang="en-US" sz="2400" dirty="0">
                <a:solidFill>
                  <a:prstClr val="white"/>
                </a:solidFill>
                <a:latin typeface="Calibri"/>
              </a:rPr>
              <a:t>  size = </a:t>
            </a:r>
            <a:r>
              <a:rPr lang="en-US" sz="2400" dirty="0" err="1">
                <a:solidFill>
                  <a:prstClr val="white"/>
                </a:solidFill>
                <a:latin typeface="Calibri"/>
              </a:rPr>
              <a:t>Config.getSize</a:t>
            </a:r>
            <a:r>
              <a:rPr lang="en-US" sz="2400" dirty="0">
                <a:solidFill>
                  <a:prstClr val="white"/>
                </a:solidFill>
                <a:latin typeface="Calibri"/>
              </a:rPr>
              <a:t>();</a:t>
            </a:r>
          </a:p>
          <a:p>
            <a:pPr>
              <a:defRPr/>
            </a:pPr>
            <a:r>
              <a:rPr lang="en-US" sz="2400" dirty="0">
                <a:solidFill>
                  <a:prstClr val="white">
                    <a:lumMod val="85000"/>
                  </a:prstClr>
                </a:solidFill>
                <a:latin typeface="Calibri"/>
              </a:rPr>
              <a:t> </a:t>
            </a:r>
          </a:p>
          <a:p>
            <a:pPr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if( 0 &lt; size &lt; 5)</a:t>
            </a:r>
          </a:p>
          <a:p>
            <a:pPr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    </a:t>
            </a:r>
            <a:r>
              <a:rPr lang="en-US" sz="2400" dirty="0" err="1">
                <a:solidFill>
                  <a:prstClr val="white"/>
                </a:solidFill>
                <a:latin typeface="Calibri"/>
              </a:rPr>
              <a:t>setSizeAsSmall</a:t>
            </a:r>
            <a:r>
              <a:rPr lang="en-US" sz="2400" dirty="0">
                <a:solidFill>
                  <a:prstClr val="white"/>
                </a:solidFill>
                <a:latin typeface="Calibri"/>
              </a:rPr>
              <a:t>();</a:t>
            </a:r>
          </a:p>
          <a:p>
            <a:pPr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else</a:t>
            </a:r>
          </a:p>
          <a:p>
            <a:pPr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    </a:t>
            </a:r>
            <a:r>
              <a:rPr lang="en-US" sz="2400" dirty="0" err="1">
                <a:solidFill>
                  <a:prstClr val="white"/>
                </a:solidFill>
                <a:latin typeface="Calibri"/>
              </a:rPr>
              <a:t>setSizeAsBig</a:t>
            </a:r>
            <a:r>
              <a:rPr lang="en-US" sz="2400" dirty="0">
                <a:solidFill>
                  <a:prstClr val="white"/>
                </a:solidFill>
                <a:latin typeface="Calibri"/>
              </a:rPr>
              <a:t>();</a:t>
            </a:r>
          </a:p>
          <a:p>
            <a:pPr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…</a:t>
            </a:r>
            <a:endParaRPr lang="en-SG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92144" y="2204864"/>
            <a:ext cx="3024336" cy="3240360"/>
          </a:xfrm>
          <a:prstGeom prst="roundRect">
            <a:avLst>
              <a:gd name="adj" fmla="val 10337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…</a:t>
            </a:r>
          </a:p>
          <a:p>
            <a:pPr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if(</a:t>
            </a:r>
            <a:r>
              <a:rPr lang="en-US" sz="2400" dirty="0" err="1">
                <a:solidFill>
                  <a:prstClr val="white"/>
                </a:solidFill>
                <a:latin typeface="Calibri"/>
              </a:rPr>
              <a:t>sizeFound</a:t>
            </a:r>
            <a:r>
              <a:rPr lang="en-US" sz="2400" dirty="0">
                <a:solidFill>
                  <a:prstClr val="white"/>
                </a:solidFill>
                <a:latin typeface="Calibri"/>
              </a:rPr>
              <a:t>())</a:t>
            </a:r>
          </a:p>
          <a:p>
            <a:pPr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    return </a:t>
            </a:r>
            <a:r>
              <a:rPr lang="en-US" sz="2400" dirty="0" err="1">
                <a:solidFill>
                  <a:prstClr val="white"/>
                </a:solidFill>
                <a:latin typeface="Calibri"/>
              </a:rPr>
              <a:t>readSize</a:t>
            </a:r>
            <a:r>
              <a:rPr lang="en-US" sz="2400" dirty="0">
                <a:solidFill>
                  <a:prstClr val="white"/>
                </a:solidFill>
                <a:latin typeface="Calibri"/>
              </a:rPr>
              <a:t>();</a:t>
            </a:r>
          </a:p>
          <a:p>
            <a:pPr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else</a:t>
            </a:r>
          </a:p>
          <a:p>
            <a:pPr>
              <a:defRPr/>
            </a:pPr>
            <a:r>
              <a:rPr lang="en-US" sz="2400" dirty="0">
                <a:solidFill>
                  <a:prstClr val="white">
                    <a:lumMod val="85000"/>
                  </a:prstClr>
                </a:solidFill>
                <a:latin typeface="Calibri"/>
              </a:rPr>
              <a:t>    </a:t>
            </a:r>
            <a:r>
              <a:rPr lang="en-US" sz="2400" dirty="0">
                <a:solidFill>
                  <a:srgbClr val="FFFF00"/>
                </a:solidFill>
                <a:latin typeface="Calibri"/>
              </a:rPr>
              <a:t>return 0</a:t>
            </a:r>
            <a:r>
              <a:rPr lang="en-US" sz="2400" dirty="0">
                <a:solidFill>
                  <a:prstClr val="white">
                    <a:lumMod val="85000"/>
                  </a:prstClr>
                </a:solidFill>
                <a:latin typeface="Calibri"/>
              </a:rPr>
              <a:t>;</a:t>
            </a:r>
          </a:p>
          <a:p>
            <a:pPr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…</a:t>
            </a:r>
            <a:endParaRPr lang="en-SG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351584" y="3068960"/>
            <a:ext cx="1099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FF00"/>
                </a:solidFill>
                <a:latin typeface="Calibri"/>
              </a:rPr>
              <a:t>// size &gt; 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53313" name="Ink 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18039" y="3044826"/>
              <a:ext cx="2771775" cy="411163"/>
            </p14:xfrm>
          </p:contentPart>
        </mc:Choice>
        <mc:Fallback xmlns="">
          <p:pic>
            <p:nvPicPr>
              <p:cNvPr id="653313" name="Ink 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09399" y="3034385"/>
                <a:ext cx="2792656" cy="432405"/>
              </a:xfrm>
              <a:prstGeom prst="rect">
                <a:avLst/>
              </a:prstGeom>
            </p:spPr>
          </p:pic>
        </mc:Fallback>
      </mc:AlternateContent>
      <p:cxnSp>
        <p:nvCxnSpPr>
          <p:cNvPr id="9" name="Straight Connector 8"/>
          <p:cNvCxnSpPr/>
          <p:nvPr/>
        </p:nvCxnSpPr>
        <p:spPr>
          <a:xfrm>
            <a:off x="2901382" y="3044825"/>
            <a:ext cx="375218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3672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53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207568" y="2204864"/>
            <a:ext cx="3816424" cy="3223796"/>
          </a:xfrm>
          <a:prstGeom prst="roundRect">
            <a:avLst>
              <a:gd name="adj" fmla="val 10337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…</a:t>
            </a:r>
          </a:p>
          <a:p>
            <a:pPr>
              <a:defRPr/>
            </a:pPr>
            <a:r>
              <a:rPr lang="en-US" sz="2400" dirty="0" err="1">
                <a:solidFill>
                  <a:prstClr val="white"/>
                </a:solidFill>
                <a:latin typeface="Calibri"/>
              </a:rPr>
              <a:t>int</a:t>
            </a:r>
            <a:r>
              <a:rPr lang="en-US" sz="2400" dirty="0">
                <a:solidFill>
                  <a:prstClr val="white"/>
                </a:solidFill>
                <a:latin typeface="Calibri"/>
              </a:rPr>
              <a:t>  size = </a:t>
            </a:r>
            <a:r>
              <a:rPr lang="en-US" sz="2400" dirty="0" err="1">
                <a:solidFill>
                  <a:prstClr val="white"/>
                </a:solidFill>
                <a:latin typeface="Calibri"/>
              </a:rPr>
              <a:t>Config.getSize</a:t>
            </a:r>
            <a:r>
              <a:rPr lang="en-US" sz="2400" dirty="0">
                <a:solidFill>
                  <a:prstClr val="white"/>
                </a:solidFill>
                <a:latin typeface="Calibri"/>
              </a:rPr>
              <a:t>();</a:t>
            </a:r>
          </a:p>
          <a:p>
            <a:pPr>
              <a:defRPr/>
            </a:pPr>
            <a:r>
              <a:rPr lang="en-US" sz="2400" dirty="0">
                <a:solidFill>
                  <a:prstClr val="white">
                    <a:lumMod val="85000"/>
                  </a:prstClr>
                </a:solidFill>
                <a:latin typeface="Calibri"/>
              </a:rPr>
              <a:t> </a:t>
            </a:r>
          </a:p>
          <a:p>
            <a:pPr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if( 0 &lt; size &lt; 5)</a:t>
            </a:r>
          </a:p>
          <a:p>
            <a:pPr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    </a:t>
            </a:r>
            <a:r>
              <a:rPr lang="en-US" sz="2400" dirty="0" err="1">
                <a:solidFill>
                  <a:prstClr val="white"/>
                </a:solidFill>
                <a:latin typeface="Calibri"/>
              </a:rPr>
              <a:t>setSizeAsSmall</a:t>
            </a:r>
            <a:r>
              <a:rPr lang="en-US" sz="2400" dirty="0">
                <a:solidFill>
                  <a:prstClr val="white"/>
                </a:solidFill>
                <a:latin typeface="Calibri"/>
              </a:rPr>
              <a:t>();</a:t>
            </a:r>
          </a:p>
          <a:p>
            <a:pPr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else</a:t>
            </a:r>
          </a:p>
          <a:p>
            <a:pPr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    </a:t>
            </a:r>
            <a:r>
              <a:rPr lang="en-US" sz="2400" dirty="0" err="1">
                <a:solidFill>
                  <a:prstClr val="white"/>
                </a:solidFill>
                <a:latin typeface="Calibri"/>
              </a:rPr>
              <a:t>setSizeAsBig</a:t>
            </a:r>
            <a:r>
              <a:rPr lang="en-US" sz="2400" dirty="0">
                <a:solidFill>
                  <a:prstClr val="white"/>
                </a:solidFill>
                <a:latin typeface="Calibri"/>
              </a:rPr>
              <a:t>();</a:t>
            </a:r>
          </a:p>
          <a:p>
            <a:pPr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…</a:t>
            </a:r>
            <a:endParaRPr lang="en-SG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92144" y="2204864"/>
            <a:ext cx="3024336" cy="3240360"/>
          </a:xfrm>
          <a:prstGeom prst="roundRect">
            <a:avLst>
              <a:gd name="adj" fmla="val 10337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…</a:t>
            </a:r>
          </a:p>
          <a:p>
            <a:pPr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if(</a:t>
            </a:r>
            <a:r>
              <a:rPr lang="en-US" sz="2400" dirty="0" err="1">
                <a:solidFill>
                  <a:prstClr val="white"/>
                </a:solidFill>
                <a:latin typeface="Calibri"/>
              </a:rPr>
              <a:t>sizeFound</a:t>
            </a:r>
            <a:r>
              <a:rPr lang="en-US" sz="2400" dirty="0">
                <a:solidFill>
                  <a:prstClr val="white"/>
                </a:solidFill>
                <a:latin typeface="Calibri"/>
              </a:rPr>
              <a:t>())</a:t>
            </a:r>
          </a:p>
          <a:p>
            <a:pPr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    return </a:t>
            </a:r>
            <a:r>
              <a:rPr lang="en-US" sz="2400" dirty="0" err="1">
                <a:solidFill>
                  <a:prstClr val="white"/>
                </a:solidFill>
                <a:latin typeface="Calibri"/>
              </a:rPr>
              <a:t>readSize</a:t>
            </a:r>
            <a:r>
              <a:rPr lang="en-US" sz="2400" dirty="0">
                <a:solidFill>
                  <a:prstClr val="white"/>
                </a:solidFill>
                <a:latin typeface="Calibri"/>
              </a:rPr>
              <a:t>();</a:t>
            </a:r>
          </a:p>
          <a:p>
            <a:pPr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else</a:t>
            </a:r>
          </a:p>
          <a:p>
            <a:pPr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    return 0;</a:t>
            </a:r>
          </a:p>
          <a:p>
            <a:pPr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…</a:t>
            </a:r>
            <a:endParaRPr lang="en-SG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351584" y="3068960"/>
            <a:ext cx="18101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FFFF00"/>
                </a:solidFill>
                <a:latin typeface="Calibri"/>
              </a:rPr>
              <a:t>assert (</a:t>
            </a:r>
            <a:r>
              <a:rPr lang="en-US" sz="2000" b="1" dirty="0">
                <a:solidFill>
                  <a:srgbClr val="00B0F0"/>
                </a:solidFill>
                <a:latin typeface="Calibri"/>
              </a:rPr>
              <a:t>size &gt; 0</a:t>
            </a:r>
            <a:r>
              <a:rPr lang="en-US" sz="2000" b="1" dirty="0">
                <a:solidFill>
                  <a:srgbClr val="FFFF00"/>
                </a:solidFill>
                <a:latin typeface="Calibri"/>
              </a:rPr>
              <a:t>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82338" name="Ink 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18039" y="3044826"/>
              <a:ext cx="2771775" cy="411163"/>
            </p14:xfrm>
          </p:contentPart>
        </mc:Choice>
        <mc:Fallback xmlns="">
          <p:pic>
            <p:nvPicPr>
              <p:cNvPr id="782338" name="Ink 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09399" y="3034385"/>
                <a:ext cx="2792656" cy="43240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105017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207568" y="2204864"/>
            <a:ext cx="3816424" cy="3223796"/>
          </a:xfrm>
          <a:prstGeom prst="roundRect">
            <a:avLst>
              <a:gd name="adj" fmla="val 10337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prstClr val="white">
                    <a:lumMod val="85000"/>
                  </a:prstClr>
                </a:solidFill>
                <a:latin typeface="Calibri"/>
              </a:rPr>
              <a:t>…</a:t>
            </a:r>
          </a:p>
          <a:p>
            <a:pPr>
              <a:defRPr/>
            </a:pPr>
            <a:r>
              <a:rPr lang="en-US" sz="2400" dirty="0" err="1">
                <a:solidFill>
                  <a:prstClr val="white">
                    <a:lumMod val="85000"/>
                  </a:prstClr>
                </a:solidFill>
                <a:latin typeface="Calibri"/>
              </a:rPr>
              <a:t>int</a:t>
            </a:r>
            <a:r>
              <a:rPr lang="en-US" sz="2400" dirty="0">
                <a:solidFill>
                  <a:prstClr val="white">
                    <a:lumMod val="85000"/>
                  </a:prstClr>
                </a:solidFill>
                <a:latin typeface="Calibri"/>
              </a:rPr>
              <a:t>  size = </a:t>
            </a:r>
            <a:r>
              <a:rPr lang="en-US" sz="2400" dirty="0" err="1">
                <a:solidFill>
                  <a:prstClr val="white">
                    <a:lumMod val="85000"/>
                  </a:prstClr>
                </a:solidFill>
                <a:latin typeface="Calibri"/>
              </a:rPr>
              <a:t>Config.getSize</a:t>
            </a:r>
            <a:r>
              <a:rPr lang="en-US" sz="2400" dirty="0">
                <a:solidFill>
                  <a:prstClr val="white">
                    <a:lumMod val="85000"/>
                  </a:prstClr>
                </a:solidFill>
                <a:latin typeface="Calibri"/>
              </a:rPr>
              <a:t>();</a:t>
            </a:r>
          </a:p>
          <a:p>
            <a:pPr>
              <a:defRPr/>
            </a:pPr>
            <a:r>
              <a:rPr lang="en-US" sz="2400" dirty="0">
                <a:solidFill>
                  <a:prstClr val="white">
                    <a:lumMod val="85000"/>
                  </a:prstClr>
                </a:solidFill>
                <a:latin typeface="Calibri"/>
              </a:rPr>
              <a:t> </a:t>
            </a:r>
          </a:p>
          <a:p>
            <a:pPr>
              <a:defRPr/>
            </a:pPr>
            <a:r>
              <a:rPr lang="en-US" sz="2400" dirty="0">
                <a:solidFill>
                  <a:prstClr val="white">
                    <a:lumMod val="85000"/>
                  </a:prstClr>
                </a:solidFill>
                <a:latin typeface="Calibri"/>
              </a:rPr>
              <a:t>if( 0 &lt; size &lt; 5)</a:t>
            </a:r>
          </a:p>
          <a:p>
            <a:pPr>
              <a:defRPr/>
            </a:pPr>
            <a:r>
              <a:rPr lang="en-US" sz="2400" dirty="0">
                <a:solidFill>
                  <a:prstClr val="white">
                    <a:lumMod val="85000"/>
                  </a:prstClr>
                </a:solidFill>
                <a:latin typeface="Calibri"/>
              </a:rPr>
              <a:t>    </a:t>
            </a:r>
            <a:r>
              <a:rPr lang="en-US" sz="2400" dirty="0" err="1">
                <a:solidFill>
                  <a:prstClr val="white">
                    <a:lumMod val="85000"/>
                  </a:prstClr>
                </a:solidFill>
                <a:latin typeface="Calibri"/>
              </a:rPr>
              <a:t>setSizeAsSmall</a:t>
            </a:r>
            <a:r>
              <a:rPr lang="en-US" sz="2400" dirty="0">
                <a:solidFill>
                  <a:prstClr val="white">
                    <a:lumMod val="85000"/>
                  </a:prstClr>
                </a:solidFill>
                <a:latin typeface="Calibri"/>
              </a:rPr>
              <a:t>();</a:t>
            </a:r>
          </a:p>
          <a:p>
            <a:pPr>
              <a:defRPr/>
            </a:pPr>
            <a:r>
              <a:rPr lang="en-US" sz="2400" dirty="0">
                <a:solidFill>
                  <a:prstClr val="white">
                    <a:lumMod val="85000"/>
                  </a:prstClr>
                </a:solidFill>
                <a:latin typeface="Calibri"/>
              </a:rPr>
              <a:t>else</a:t>
            </a:r>
          </a:p>
          <a:p>
            <a:pPr>
              <a:defRPr/>
            </a:pPr>
            <a:r>
              <a:rPr lang="en-US" sz="2400" dirty="0">
                <a:solidFill>
                  <a:prstClr val="white">
                    <a:lumMod val="85000"/>
                  </a:prstClr>
                </a:solidFill>
                <a:latin typeface="Calibri"/>
              </a:rPr>
              <a:t>    </a:t>
            </a:r>
            <a:r>
              <a:rPr lang="en-US" sz="2400" dirty="0" err="1">
                <a:solidFill>
                  <a:prstClr val="white">
                    <a:lumMod val="85000"/>
                  </a:prstClr>
                </a:solidFill>
                <a:latin typeface="Calibri"/>
              </a:rPr>
              <a:t>setSizeAsBig</a:t>
            </a:r>
            <a:r>
              <a:rPr lang="en-US" sz="2400" dirty="0">
                <a:solidFill>
                  <a:prstClr val="white">
                    <a:lumMod val="85000"/>
                  </a:prstClr>
                </a:solidFill>
                <a:latin typeface="Calibri"/>
              </a:rPr>
              <a:t>();</a:t>
            </a:r>
          </a:p>
          <a:p>
            <a:pPr>
              <a:defRPr/>
            </a:pPr>
            <a:r>
              <a:rPr lang="en-US" sz="2400" dirty="0">
                <a:solidFill>
                  <a:prstClr val="white">
                    <a:lumMod val="85000"/>
                  </a:prstClr>
                </a:solidFill>
                <a:latin typeface="Calibri"/>
              </a:rPr>
              <a:t>…</a:t>
            </a:r>
            <a:endParaRPr lang="en-SG" sz="2400" dirty="0">
              <a:solidFill>
                <a:prstClr val="white">
                  <a:lumMod val="85000"/>
                </a:prstClr>
              </a:solidFill>
              <a:latin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92144" y="2204864"/>
            <a:ext cx="3024336" cy="3240360"/>
          </a:xfrm>
          <a:prstGeom prst="roundRect">
            <a:avLst>
              <a:gd name="adj" fmla="val 10337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defRPr/>
            </a:pPr>
            <a:r>
              <a:rPr lang="en-US" sz="2400" dirty="0">
                <a:solidFill>
                  <a:prstClr val="white">
                    <a:lumMod val="85000"/>
                  </a:prstClr>
                </a:solidFill>
                <a:latin typeface="Calibri"/>
              </a:rPr>
              <a:t>…</a:t>
            </a:r>
          </a:p>
          <a:p>
            <a:pPr>
              <a:defRPr/>
            </a:pPr>
            <a:r>
              <a:rPr lang="en-US" sz="2400" dirty="0">
                <a:solidFill>
                  <a:prstClr val="white">
                    <a:lumMod val="85000"/>
                  </a:prstClr>
                </a:solidFill>
                <a:latin typeface="Calibri"/>
              </a:rPr>
              <a:t>if(</a:t>
            </a:r>
            <a:r>
              <a:rPr lang="en-US" sz="2400" dirty="0" err="1">
                <a:solidFill>
                  <a:prstClr val="white">
                    <a:lumMod val="85000"/>
                  </a:prstClr>
                </a:solidFill>
                <a:latin typeface="Calibri"/>
              </a:rPr>
              <a:t>sizeFound</a:t>
            </a:r>
            <a:r>
              <a:rPr lang="en-US" sz="2400" dirty="0">
                <a:solidFill>
                  <a:prstClr val="white">
                    <a:lumMod val="85000"/>
                  </a:prstClr>
                </a:solidFill>
                <a:latin typeface="Calibri"/>
              </a:rPr>
              <a:t>())</a:t>
            </a:r>
          </a:p>
          <a:p>
            <a:pPr>
              <a:defRPr/>
            </a:pPr>
            <a:r>
              <a:rPr lang="en-US" sz="2400" dirty="0">
                <a:solidFill>
                  <a:prstClr val="white">
                    <a:lumMod val="85000"/>
                  </a:prstClr>
                </a:solidFill>
                <a:latin typeface="Calibri"/>
              </a:rPr>
              <a:t>    return </a:t>
            </a:r>
            <a:r>
              <a:rPr lang="en-US" sz="2400" dirty="0" err="1">
                <a:solidFill>
                  <a:prstClr val="white">
                    <a:lumMod val="85000"/>
                  </a:prstClr>
                </a:solidFill>
                <a:latin typeface="Calibri"/>
              </a:rPr>
              <a:t>readSize</a:t>
            </a:r>
            <a:r>
              <a:rPr lang="en-US" sz="2400" dirty="0">
                <a:solidFill>
                  <a:prstClr val="white">
                    <a:lumMod val="85000"/>
                  </a:prstClr>
                </a:solidFill>
                <a:latin typeface="Calibri"/>
              </a:rPr>
              <a:t>();</a:t>
            </a:r>
          </a:p>
          <a:p>
            <a:pPr>
              <a:defRPr/>
            </a:pPr>
            <a:r>
              <a:rPr lang="en-US" sz="2400" dirty="0">
                <a:solidFill>
                  <a:prstClr val="white">
                    <a:lumMod val="85000"/>
                  </a:prstClr>
                </a:solidFill>
                <a:latin typeface="Calibri"/>
              </a:rPr>
              <a:t>else</a:t>
            </a:r>
          </a:p>
          <a:p>
            <a:pPr>
              <a:defRPr/>
            </a:pPr>
            <a:r>
              <a:rPr lang="en-US" sz="2400" dirty="0">
                <a:solidFill>
                  <a:prstClr val="white">
                    <a:lumMod val="85000"/>
                  </a:prstClr>
                </a:solidFill>
                <a:latin typeface="Calibri"/>
              </a:rPr>
              <a:t>    return 0;</a:t>
            </a:r>
          </a:p>
          <a:p>
            <a:pPr>
              <a:defRPr/>
            </a:pPr>
            <a:r>
              <a:rPr lang="en-US" sz="2400" dirty="0">
                <a:solidFill>
                  <a:prstClr val="white">
                    <a:lumMod val="85000"/>
                  </a:prstClr>
                </a:solidFill>
                <a:latin typeface="Calibri"/>
              </a:rPr>
              <a:t>…</a:t>
            </a:r>
            <a:endParaRPr lang="en-SG" sz="2400" dirty="0">
              <a:solidFill>
                <a:prstClr val="white">
                  <a:lumMod val="85000"/>
                </a:prstClr>
              </a:solidFill>
              <a:latin typeface="Calibri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351584" y="3068960"/>
            <a:ext cx="18101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FFFF00"/>
                </a:solidFill>
                <a:latin typeface="Calibri"/>
              </a:rPr>
              <a:t>assert (</a:t>
            </a:r>
            <a:r>
              <a:rPr lang="en-US" sz="2000" b="1" dirty="0">
                <a:solidFill>
                  <a:srgbClr val="00B0F0"/>
                </a:solidFill>
                <a:latin typeface="Calibri"/>
              </a:rPr>
              <a:t>size &gt; 0</a:t>
            </a:r>
            <a:r>
              <a:rPr lang="en-US" sz="2000" b="1" dirty="0">
                <a:solidFill>
                  <a:srgbClr val="FFFF00"/>
                </a:solidFill>
                <a:latin typeface="Calibri"/>
              </a:rPr>
              <a:t>)</a:t>
            </a:r>
          </a:p>
        </p:txBody>
      </p:sp>
      <p:pic>
        <p:nvPicPr>
          <p:cNvPr id="78336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55840" y="2420888"/>
            <a:ext cx="4056856" cy="2678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23"/>
          <p:cNvSpPr txBox="1"/>
          <p:nvPr/>
        </p:nvSpPr>
        <p:spPr>
          <a:xfrm>
            <a:off x="1919536" y="5775648"/>
            <a:ext cx="8655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FFFF00"/>
                </a:solidFill>
                <a:latin typeface="Calibri"/>
              </a:rPr>
              <a:t>Make your assumptions </a:t>
            </a:r>
            <a:r>
              <a:rPr lang="en-US" sz="2400" u="sng" dirty="0">
                <a:solidFill>
                  <a:srgbClr val="FFFF00"/>
                </a:solidFill>
                <a:latin typeface="Calibri"/>
              </a:rPr>
              <a:t>explicit</a:t>
            </a:r>
            <a:r>
              <a:rPr lang="en-US" sz="2400" dirty="0">
                <a:solidFill>
                  <a:srgbClr val="FFFF00"/>
                </a:solidFill>
                <a:latin typeface="Calibri"/>
              </a:rPr>
              <a:t>.  Get the runtime  to </a:t>
            </a:r>
            <a:r>
              <a:rPr lang="en-US" sz="2400" u="sng" dirty="0">
                <a:solidFill>
                  <a:srgbClr val="FFFF00"/>
                </a:solidFill>
                <a:latin typeface="Calibri"/>
              </a:rPr>
              <a:t>confirm</a:t>
            </a:r>
            <a:r>
              <a:rPr lang="en-US" sz="2400" dirty="0">
                <a:solidFill>
                  <a:srgbClr val="FFFF00"/>
                </a:solidFill>
                <a:latin typeface="Calibri"/>
              </a:rPr>
              <a:t> them.</a:t>
            </a:r>
            <a:endParaRPr lang="en-SG" sz="2400" dirty="0">
              <a:solidFill>
                <a:srgbClr val="FFFF00"/>
              </a:solidFill>
              <a:latin typeface="Calibri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324600" y="186917"/>
            <a:ext cx="4953000" cy="12192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Assertions</a:t>
            </a:r>
            <a:endParaRPr kumimoji="0" lang="en-SG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doni MT Black" panose="02070A03080606020203" pitchFamily="18" charset="0"/>
              <a:ea typeface="+mn-ea"/>
              <a:cs typeface="+mn-c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829755" y="2035517"/>
            <a:ext cx="8532490" cy="32391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4400" dirty="0" smtClean="0"/>
              <a:t>In your project:</a:t>
            </a:r>
          </a:p>
          <a:p>
            <a:pPr algn="ctr"/>
            <a:endParaRPr lang="en-SG" sz="4400" dirty="0" smtClean="0"/>
          </a:p>
          <a:p>
            <a:pPr algn="ctr"/>
            <a:r>
              <a:rPr lang="en-SG" sz="4400" b="1" dirty="0" smtClean="0"/>
              <a:t>Use assertions where applicable</a:t>
            </a:r>
            <a:endParaRPr lang="en-SG" sz="4400" b="1" dirty="0"/>
          </a:p>
        </p:txBody>
      </p:sp>
    </p:spTree>
    <p:extLst>
      <p:ext uri="{BB962C8B-B14F-4D97-AF65-F5344CB8AC3E}">
        <p14:creationId xmlns:p14="http://schemas.microsoft.com/office/powerpoint/2010/main" val="4049353159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83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83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8" grpId="0" animBg="1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1918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355975" y="1695873"/>
            <a:ext cx="30963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FFFF00"/>
                </a:solidFill>
                <a:latin typeface="Calibri"/>
              </a:rPr>
              <a:t>My computer crashes when I flush the toilet!</a:t>
            </a:r>
            <a:endParaRPr lang="en-SG" sz="2800" dirty="0">
              <a:solidFill>
                <a:srgbClr val="FFFF00"/>
              </a:solidFill>
              <a:latin typeface="Calibri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5879976" y="1700808"/>
            <a:ext cx="1872208" cy="453650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35906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52875" y="3870325"/>
              <a:ext cx="1341438" cy="2082800"/>
            </p14:xfrm>
          </p:contentPart>
        </mc:Choice>
        <mc:Fallback xmlns="">
          <p:pic>
            <p:nvPicPr>
              <p:cNvPr id="635906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46395" y="3854846"/>
                <a:ext cx="1366999" cy="21119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3590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55975" y="4068763"/>
              <a:ext cx="896938" cy="1384300"/>
            </p14:xfrm>
          </p:contentPart>
        </mc:Choice>
        <mc:Fallback xmlns="">
          <p:pic>
            <p:nvPicPr>
              <p:cNvPr id="63590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37611" y="4048967"/>
                <a:ext cx="919623" cy="14166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35908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18026" y="3087688"/>
              <a:ext cx="1304925" cy="2297112"/>
            </p14:xfrm>
          </p:contentPart>
        </mc:Choice>
        <mc:Fallback xmlns="">
          <p:pic>
            <p:nvPicPr>
              <p:cNvPr id="635908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02187" y="3081208"/>
                <a:ext cx="1340203" cy="23179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35909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27825" y="3159126"/>
              <a:ext cx="2330450" cy="3262313"/>
            </p14:xfrm>
          </p:contentPart>
        </mc:Choice>
        <mc:Fallback xmlns="">
          <p:pic>
            <p:nvPicPr>
              <p:cNvPr id="635909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20624" y="3145806"/>
                <a:ext cx="2355292" cy="3285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35910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428038" y="2614614"/>
              <a:ext cx="711200" cy="365125"/>
            </p14:xfrm>
          </p:contentPart>
        </mc:Choice>
        <mc:Fallback xmlns="">
          <p:pic>
            <p:nvPicPr>
              <p:cNvPr id="635910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418680" y="2601651"/>
                <a:ext cx="729556" cy="387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3591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307514" y="2589213"/>
              <a:ext cx="147637" cy="393700"/>
            </p14:xfrm>
          </p:contentPart>
        </mc:Choice>
        <mc:Fallback xmlns="">
          <p:pic>
            <p:nvPicPr>
              <p:cNvPr id="63591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303193" y="2571579"/>
                <a:ext cx="169963" cy="42716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46323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207568" y="2057401"/>
            <a:ext cx="6120680" cy="4396085"/>
          </a:xfrm>
          <a:prstGeom prst="roundRect">
            <a:avLst>
              <a:gd name="adj" fmla="val 10337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…</a:t>
            </a:r>
          </a:p>
          <a:p>
            <a:pPr>
              <a:defRPr/>
            </a:pPr>
            <a:r>
              <a:rPr lang="en-US" sz="2400" dirty="0" err="1">
                <a:solidFill>
                  <a:prstClr val="white"/>
                </a:solidFill>
                <a:latin typeface="Calibri"/>
              </a:rPr>
              <a:t>int</a:t>
            </a:r>
            <a:r>
              <a:rPr lang="en-US" sz="2400" dirty="0">
                <a:solidFill>
                  <a:prstClr val="white"/>
                </a:solidFill>
                <a:latin typeface="Calibri"/>
              </a:rPr>
              <a:t>  size = </a:t>
            </a:r>
            <a:r>
              <a:rPr lang="en-US" sz="2400" dirty="0" err="1">
                <a:solidFill>
                  <a:prstClr val="white"/>
                </a:solidFill>
                <a:latin typeface="Calibri"/>
              </a:rPr>
              <a:t>Config.getSize</a:t>
            </a:r>
            <a:r>
              <a:rPr lang="en-US" sz="2400" dirty="0">
                <a:solidFill>
                  <a:prstClr val="white"/>
                </a:solidFill>
                <a:latin typeface="Calibri"/>
              </a:rPr>
              <a:t>();</a:t>
            </a:r>
          </a:p>
          <a:p>
            <a:pPr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// size &gt; 0</a:t>
            </a:r>
          </a:p>
          <a:p>
            <a:pPr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if( 0 &lt; size &lt; 5)</a:t>
            </a:r>
          </a:p>
          <a:p>
            <a:pPr>
              <a:defRPr/>
            </a:pPr>
            <a:r>
              <a:rPr lang="en-US" sz="2400" dirty="0">
                <a:solidFill>
                  <a:prstClr val="white">
                    <a:lumMod val="85000"/>
                  </a:prstClr>
                </a:solidFill>
                <a:latin typeface="Calibri"/>
              </a:rPr>
              <a:t>    </a:t>
            </a:r>
            <a:r>
              <a:rPr lang="en-US" sz="2400" b="1" dirty="0">
                <a:solidFill>
                  <a:srgbClr val="FFFF00"/>
                </a:solidFill>
                <a:latin typeface="Calibri"/>
              </a:rPr>
              <a:t>log(</a:t>
            </a:r>
            <a:r>
              <a:rPr lang="en-US" sz="2400" b="1" dirty="0">
                <a:solidFill>
                  <a:srgbClr val="00B0F0"/>
                </a:solidFill>
                <a:latin typeface="Calibri"/>
              </a:rPr>
              <a:t>LEVEL_INFO</a:t>
            </a:r>
            <a:r>
              <a:rPr lang="en-US" sz="2400" b="1" dirty="0">
                <a:solidFill>
                  <a:srgbClr val="FFFF00"/>
                </a:solidFill>
                <a:latin typeface="Calibri"/>
              </a:rPr>
              <a:t>, “</a:t>
            </a:r>
            <a:r>
              <a:rPr lang="en-US" sz="2400" b="1" dirty="0">
                <a:solidFill>
                  <a:srgbClr val="F79646">
                    <a:lumMod val="60000"/>
                    <a:lumOff val="40000"/>
                  </a:srgbClr>
                </a:solidFill>
                <a:latin typeface="Calibri"/>
              </a:rPr>
              <a:t>Setting size to small</a:t>
            </a:r>
            <a:r>
              <a:rPr lang="en-US" sz="2400" b="1" dirty="0">
                <a:solidFill>
                  <a:srgbClr val="FFFF00"/>
                </a:solidFill>
                <a:latin typeface="Calibri"/>
              </a:rPr>
              <a:t>”);</a:t>
            </a:r>
          </a:p>
          <a:p>
            <a:pPr>
              <a:defRPr/>
            </a:pPr>
            <a:r>
              <a:rPr lang="en-US" sz="2400" dirty="0">
                <a:solidFill>
                  <a:prstClr val="white">
                    <a:lumMod val="85000"/>
                  </a:prstClr>
                </a:solidFill>
                <a:latin typeface="Calibri"/>
              </a:rPr>
              <a:t>    </a:t>
            </a:r>
            <a:r>
              <a:rPr lang="en-US" sz="2400" dirty="0" err="1">
                <a:solidFill>
                  <a:prstClr val="white"/>
                </a:solidFill>
                <a:latin typeface="Calibri"/>
              </a:rPr>
              <a:t>setSizeAsSmall</a:t>
            </a:r>
            <a:r>
              <a:rPr lang="en-US" sz="2400" dirty="0">
                <a:solidFill>
                  <a:prstClr val="white"/>
                </a:solidFill>
                <a:latin typeface="Calibri"/>
              </a:rPr>
              <a:t>();</a:t>
            </a:r>
          </a:p>
          <a:p>
            <a:pPr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else if( size &gt; 5)</a:t>
            </a:r>
          </a:p>
          <a:p>
            <a:pPr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    </a:t>
            </a:r>
            <a:r>
              <a:rPr lang="en-US" sz="2400" dirty="0" err="1">
                <a:solidFill>
                  <a:prstClr val="white"/>
                </a:solidFill>
                <a:latin typeface="Calibri"/>
              </a:rPr>
              <a:t>setSizeAsBig</a:t>
            </a:r>
            <a:r>
              <a:rPr lang="en-US" sz="2400" dirty="0">
                <a:solidFill>
                  <a:prstClr val="white"/>
                </a:solidFill>
                <a:latin typeface="Calibri"/>
              </a:rPr>
              <a:t>();</a:t>
            </a:r>
          </a:p>
          <a:p>
            <a:pPr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else</a:t>
            </a:r>
          </a:p>
          <a:p>
            <a:pPr>
              <a:defRPr/>
            </a:pPr>
            <a:r>
              <a:rPr lang="en-US" sz="2400" b="1" dirty="0">
                <a:solidFill>
                  <a:srgbClr val="FFFF00"/>
                </a:solidFill>
                <a:latin typeface="Calibri"/>
              </a:rPr>
              <a:t>    log(</a:t>
            </a:r>
            <a:r>
              <a:rPr lang="en-US" sz="2400" b="1" dirty="0">
                <a:solidFill>
                  <a:srgbClr val="00B0F0"/>
                </a:solidFill>
                <a:latin typeface="Calibri"/>
              </a:rPr>
              <a:t>LEVEL_WARN</a:t>
            </a:r>
            <a:r>
              <a:rPr lang="en-US" sz="2400" b="1" dirty="0">
                <a:solidFill>
                  <a:srgbClr val="FFFF00"/>
                </a:solidFill>
                <a:latin typeface="Calibri"/>
              </a:rPr>
              <a:t>, “</a:t>
            </a:r>
            <a:r>
              <a:rPr lang="en-US" sz="2400" b="1" dirty="0">
                <a:solidFill>
                  <a:srgbClr val="F79646">
                    <a:lumMod val="60000"/>
                    <a:lumOff val="40000"/>
                  </a:srgbClr>
                </a:solidFill>
                <a:latin typeface="Calibri"/>
              </a:rPr>
              <a:t>size not recognized</a:t>
            </a:r>
            <a:r>
              <a:rPr lang="en-US" sz="2400" b="1" dirty="0">
                <a:solidFill>
                  <a:srgbClr val="FFFF00"/>
                </a:solidFill>
                <a:latin typeface="Calibri"/>
              </a:rPr>
              <a:t>”);</a:t>
            </a:r>
            <a:endParaRPr lang="en-US" sz="2400" dirty="0">
              <a:solidFill>
                <a:prstClr val="white">
                  <a:lumMod val="85000"/>
                </a:prstClr>
              </a:solidFill>
              <a:latin typeface="Calibri"/>
            </a:endParaRPr>
          </a:p>
          <a:p>
            <a:pPr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…</a:t>
            </a:r>
            <a:endParaRPr lang="en-SG" sz="2400" dirty="0">
              <a:solidFill>
                <a:prstClr val="white"/>
              </a:solidFill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36936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271126" y="2835276"/>
              <a:ext cx="22225" cy="55563"/>
            </p14:xfrm>
          </p:contentPart>
        </mc:Choice>
        <mc:Fallback xmlns="">
          <p:pic>
            <p:nvPicPr>
              <p:cNvPr id="636936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68258" y="2824091"/>
                <a:ext cx="36205" cy="696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36937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62801" y="2590800"/>
              <a:ext cx="3368675" cy="1092200"/>
            </p14:xfrm>
          </p:contentPart>
        </mc:Choice>
        <mc:Fallback xmlns="">
          <p:pic>
            <p:nvPicPr>
              <p:cNvPr id="636937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51280" y="2581800"/>
                <a:ext cx="3390276" cy="111271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0864879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36936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271126" y="2835276"/>
              <a:ext cx="22225" cy="55563"/>
            </p14:xfrm>
          </p:contentPart>
        </mc:Choice>
        <mc:Fallback xmlns="">
          <p:pic>
            <p:nvPicPr>
              <p:cNvPr id="636936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68258" y="2824091"/>
                <a:ext cx="36205" cy="69634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B4Lo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1732709"/>
            <a:ext cx="9144000" cy="48428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36937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24601" y="2785229"/>
              <a:ext cx="3368675" cy="1092200"/>
            </p14:xfrm>
          </p:contentPart>
        </mc:Choice>
        <mc:Fallback xmlns="">
          <p:pic>
            <p:nvPicPr>
              <p:cNvPr id="636937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01562" y="2767590"/>
                <a:ext cx="3412232" cy="113287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/>
          <p:cNvSpPr/>
          <p:nvPr/>
        </p:nvSpPr>
        <p:spPr>
          <a:xfrm>
            <a:off x="2514600" y="3886201"/>
            <a:ext cx="990600" cy="267945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C0504D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07568" y="4698760"/>
            <a:ext cx="1221432" cy="254240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C0504D"/>
              </a:solidFill>
              <a:latin typeface="Calibri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581400" y="4154145"/>
            <a:ext cx="5181600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505200" y="4929948"/>
            <a:ext cx="6553200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ine Callout 2 (Accent Bar) 9"/>
          <p:cNvSpPr/>
          <p:nvPr/>
        </p:nvSpPr>
        <p:spPr>
          <a:xfrm>
            <a:off x="4876801" y="354208"/>
            <a:ext cx="5162550" cy="990600"/>
          </a:xfrm>
          <a:prstGeom prst="accentCallout2">
            <a:avLst>
              <a:gd name="adj1" fmla="val 16827"/>
              <a:gd name="adj2" fmla="val 102691"/>
              <a:gd name="adj3" fmla="val 107212"/>
              <a:gd name="adj4" fmla="val 108100"/>
              <a:gd name="adj5" fmla="val 250001"/>
              <a:gd name="adj6" fmla="val 75094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400" dirty="0">
                <a:solidFill>
                  <a:prstClr val="black"/>
                </a:solidFill>
                <a:latin typeface="Calibri"/>
              </a:rPr>
              <a:t>Record information during execution; </a:t>
            </a:r>
          </a:p>
          <a:p>
            <a:pPr algn="ctr"/>
            <a:r>
              <a:rPr lang="en-SG" sz="2400" dirty="0">
                <a:solidFill>
                  <a:prstClr val="black"/>
                </a:solidFill>
                <a:latin typeface="Calibri"/>
              </a:rPr>
              <a:t>use later (mainly) for troubleshooting</a:t>
            </a:r>
          </a:p>
        </p:txBody>
      </p:sp>
    </p:spTree>
    <p:extLst>
      <p:ext uri="{BB962C8B-B14F-4D97-AF65-F5344CB8AC3E}">
        <p14:creationId xmlns:p14="http://schemas.microsoft.com/office/powerpoint/2010/main" val="866601312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36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76401" y="248644"/>
            <a:ext cx="3962399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SG" sz="2800" dirty="0">
                <a:solidFill>
                  <a:prstClr val="black"/>
                </a:solidFill>
                <a:latin typeface="Consolas" panose="020B0609020204030204" pitchFamily="49" charset="0"/>
              </a:rPr>
              <a:t>java.util.logging.*</a:t>
            </a:r>
            <a:endParaRPr lang="en-US" sz="28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638300" y="2208254"/>
            <a:ext cx="8915400" cy="762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logger.log(Level.INFO, “Start processing");</a:t>
            </a:r>
            <a:endParaRPr lang="en-SG" sz="24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638300" y="962363"/>
            <a:ext cx="8915400" cy="762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Logger </a:t>
            </a:r>
            <a:r>
              <a:rPr lang="en-US" sz="2400" dirty="0" err="1">
                <a:solidFill>
                  <a:prstClr val="black"/>
                </a:solidFill>
                <a:latin typeface="Consolas" panose="020B0609020204030204" pitchFamily="49" charset="0"/>
              </a:rPr>
              <a:t>logger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prstClr val="black"/>
                </a:solidFill>
                <a:latin typeface="Consolas" panose="020B0609020204030204" pitchFamily="49" charset="0"/>
              </a:rPr>
              <a:t>Logger.getLogger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(“main”);</a:t>
            </a:r>
            <a:endParaRPr lang="en-SG" sz="24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828800" y="3454145"/>
            <a:ext cx="8534400" cy="762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prstClr val="black"/>
                </a:solidFill>
                <a:latin typeface="Consolas" panose="020B0609020204030204" pitchFamily="49" charset="0"/>
              </a:rPr>
              <a:t>logger.setLevel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(Level.INFO);</a:t>
            </a:r>
            <a:endParaRPr lang="en-SG" sz="24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828800" y="4406644"/>
            <a:ext cx="8534400" cy="762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logger.info(“Start processing”)</a:t>
            </a:r>
            <a:endParaRPr lang="en-SG" sz="24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848600" y="914400"/>
            <a:ext cx="2590800" cy="4343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prstClr val="white"/>
                </a:solidFill>
                <a:latin typeface="Calibri"/>
              </a:rPr>
              <a:t>Log levels</a:t>
            </a:r>
          </a:p>
          <a:p>
            <a:endParaRPr lang="en-US" sz="2800" dirty="0">
              <a:solidFill>
                <a:prstClr val="white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prstClr val="white"/>
                </a:solidFill>
                <a:latin typeface="Consolas" panose="020B0609020204030204" pitchFamily="49" charset="0"/>
              </a:rPr>
              <a:t>SEVERE</a:t>
            </a:r>
          </a:p>
          <a:p>
            <a:r>
              <a:rPr lang="en-US" sz="2800" dirty="0">
                <a:solidFill>
                  <a:prstClr val="white"/>
                </a:solidFill>
                <a:latin typeface="Consolas" panose="020B0609020204030204" pitchFamily="49" charset="0"/>
              </a:rPr>
              <a:t>WARNING</a:t>
            </a:r>
          </a:p>
          <a:p>
            <a:r>
              <a:rPr lang="en-US" sz="2800" dirty="0">
                <a:solidFill>
                  <a:prstClr val="white"/>
                </a:solidFill>
                <a:latin typeface="Consolas" panose="020B0609020204030204" pitchFamily="49" charset="0"/>
              </a:rPr>
              <a:t>INFO</a:t>
            </a:r>
          </a:p>
          <a:p>
            <a:r>
              <a:rPr lang="en-US" sz="2800" dirty="0">
                <a:solidFill>
                  <a:prstClr val="white"/>
                </a:solidFill>
                <a:latin typeface="Consolas" panose="020B0609020204030204" pitchFamily="49" charset="0"/>
              </a:rPr>
              <a:t>CONFIG</a:t>
            </a:r>
          </a:p>
          <a:p>
            <a:r>
              <a:rPr lang="en-US" sz="2800" dirty="0">
                <a:solidFill>
                  <a:prstClr val="white"/>
                </a:solidFill>
                <a:latin typeface="Consolas" panose="020B0609020204030204" pitchFamily="49" charset="0"/>
              </a:rPr>
              <a:t>FINE</a:t>
            </a:r>
          </a:p>
          <a:p>
            <a:r>
              <a:rPr lang="en-US" sz="2800" dirty="0">
                <a:solidFill>
                  <a:prstClr val="white"/>
                </a:solidFill>
                <a:latin typeface="Consolas" panose="020B0609020204030204" pitchFamily="49" charset="0"/>
              </a:rPr>
              <a:t>FINER</a:t>
            </a:r>
          </a:p>
          <a:p>
            <a:r>
              <a:rPr lang="en-US" sz="2800" dirty="0">
                <a:solidFill>
                  <a:prstClr val="white"/>
                </a:solidFill>
                <a:latin typeface="Consolas" panose="020B0609020204030204" pitchFamily="49" charset="0"/>
              </a:rPr>
              <a:t>FINEST</a:t>
            </a:r>
            <a:endParaRPr lang="en-SG" sz="2800" dirty="0">
              <a:solidFill>
                <a:prstClr val="white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838325" y="5566420"/>
            <a:ext cx="8534400" cy="762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prstClr val="black"/>
                </a:solidFill>
                <a:latin typeface="Consolas" panose="020B0609020204030204" pitchFamily="49" charset="0"/>
              </a:rPr>
              <a:t>logger.fine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(“Initialize logger object”)</a:t>
            </a:r>
            <a:endParaRPr lang="en-SG" sz="24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495800" y="3505201"/>
            <a:ext cx="2133600" cy="710945"/>
          </a:xfrm>
          <a:prstGeom prst="round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C0504D"/>
              </a:solidFill>
              <a:latin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19600" y="4839425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3800" dirty="0">
                <a:solidFill>
                  <a:srgbClr val="FF0000"/>
                </a:solidFill>
                <a:latin typeface="Calibri"/>
              </a:rPr>
              <a:t>X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590800" y="2122139"/>
            <a:ext cx="6096000" cy="2537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4400" dirty="0">
                <a:solidFill>
                  <a:prstClr val="white"/>
                </a:solidFill>
                <a:latin typeface="Calibri"/>
              </a:rPr>
              <a:t>In your project:</a:t>
            </a:r>
          </a:p>
          <a:p>
            <a:pPr algn="ctr"/>
            <a:endParaRPr lang="en-SG" sz="4400" dirty="0">
              <a:solidFill>
                <a:prstClr val="white"/>
              </a:solidFill>
              <a:latin typeface="Calibri"/>
            </a:endParaRPr>
          </a:p>
          <a:p>
            <a:pPr algn="ctr"/>
            <a:r>
              <a:rPr lang="en-SG" sz="4400" b="1" dirty="0">
                <a:solidFill>
                  <a:prstClr val="white"/>
                </a:solidFill>
                <a:latin typeface="Calibri"/>
              </a:rPr>
              <a:t>Must use logging</a:t>
            </a:r>
          </a:p>
        </p:txBody>
      </p:sp>
    </p:spTree>
    <p:extLst>
      <p:ext uri="{BB962C8B-B14F-4D97-AF65-F5344CB8AC3E}">
        <p14:creationId xmlns:p14="http://schemas.microsoft.com/office/powerpoint/2010/main" val="182087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1544" y="5301208"/>
            <a:ext cx="7632848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models</a:t>
            </a:r>
            <a:endParaRPr lang="en-SG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21734" name="AutoShape 6" descr="A model takes to the cat walk wearing a creation by Lanvin fashion house as part of its Spring Summer ready to wear collection 2009, in Paris, France, 05 October 2008.  EPA/MAXPPP 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21736" name="AutoShape 8" descr="A model takes to the cat walk wearing a creation by Lanvin fashion house as part of its Spring Summer ready to wear collection 2009, in Paris, France, 05 October 2008.  EPA/MAXPPP 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21738" name="AutoShape 10" descr="http://t1.gstatic.com/images?q=tbn:ANd9GcQRA4wcCGKG5ZjLbThO1CxsInmigHO4kj8mkuAK_9dchg0jPLPX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AutoShape 6" descr="A model takes to the cat walk wearing a creation by Lanvin fashion house as part of its Spring Summer ready to wear collection 2009, in Paris, France, 05 October 2008.  EPA/MAXPPP 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AutoShape 8" descr="A model takes to the cat walk wearing a creation by Lanvin fashion house as part of its Spring Summer ready to wear collection 2009, in Paris, France, 05 October 2008.  EPA/MAXPPP 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AutoShape 10" descr="http://t1.gstatic.com/images?q=tbn:ANd9GcQRA4wcCGKG5ZjLbThO1CxsInmigHO4kj8mkuAK_9dchg0jPLPX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7" name="Picture 12"/>
          <p:cNvPicPr>
            <a:picLocks noChangeAspect="1" noChangeArrowheads="1"/>
          </p:cNvPicPr>
          <p:nvPr/>
        </p:nvPicPr>
        <p:blipFill>
          <a:blip r:embed="rId2" cstate="print">
            <a:grayscl/>
          </a:blip>
          <a:srcRect l="29498" r="4084" b="21157"/>
          <a:stretch>
            <a:fillRect/>
          </a:stretch>
        </p:blipFill>
        <p:spPr bwMode="auto">
          <a:xfrm>
            <a:off x="7104112" y="-315415"/>
            <a:ext cx="3358800" cy="24488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8872" y="2420888"/>
            <a:ext cx="3358800" cy="2489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515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59259E-6 L -0.55225 0.4009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622" y="20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1544" y="5301208"/>
            <a:ext cx="7632848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models</a:t>
            </a:r>
            <a:endParaRPr lang="en-SG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21734" name="AutoShape 6" descr="A model takes to the cat walk wearing a creation by Lanvin fashion house as part of its Spring Summer ready to wear collection 2009, in Paris, France, 05 October 2008.  EPA/MAXPPP 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21736" name="AutoShape 8" descr="A model takes to the cat walk wearing a creation by Lanvin fashion house as part of its Spring Summer ready to wear collection 2009, in Paris, France, 05 October 2008.  EPA/MAXPPP 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21738" name="AutoShape 10" descr="http://t1.gstatic.com/images?q=tbn:ANd9GcQRA4wcCGKG5ZjLbThO1CxsInmigHO4kj8mkuAK_9dchg0jPLPX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AutoShape 6" descr="A model takes to the cat walk wearing a creation by Lanvin fashion house as part of its Spring Summer ready to wear collection 2009, in Paris, France, 05 October 2008.  EPA/MAXPPP "/>
          <p:cNvSpPr>
            <a:spLocks noChangeAspect="1" noChangeArrowheads="1"/>
          </p:cNvSpPr>
          <p:nvPr/>
        </p:nvSpPr>
        <p:spPr bwMode="auto">
          <a:xfrm>
            <a:off x="1828800" y="-470184"/>
            <a:ext cx="304800" cy="3048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1" name="Picture 12" descr="Down:  Picture 12"/>
          <p:cNvPicPr>
            <a:picLocks noChangeAspect="1" noChangeArrowheads="1"/>
          </p:cNvPicPr>
          <p:nvPr/>
        </p:nvPicPr>
        <p:blipFill>
          <a:blip r:embed="rId2" cstate="print">
            <a:grayscl/>
          </a:blip>
          <a:srcRect l="29498" r="4084" b="21157"/>
          <a:stretch>
            <a:fillRect/>
          </a:stretch>
        </p:blipFill>
        <p:spPr bwMode="auto">
          <a:xfrm>
            <a:off x="2054338" y="2434095"/>
            <a:ext cx="3358800" cy="24488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8872" y="2420888"/>
            <a:ext cx="3358800" cy="2489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4" cstate="print"/>
          <a:srcRect l="31029"/>
          <a:stretch>
            <a:fillRect/>
          </a:stretch>
        </p:blipFill>
        <p:spPr bwMode="auto">
          <a:xfrm>
            <a:off x="7104112" y="5013176"/>
            <a:ext cx="3358800" cy="17923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04112" y="-158081"/>
            <a:ext cx="3384376" cy="252028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TextBox 21"/>
          <p:cNvSpPr txBox="1"/>
          <p:nvPr/>
        </p:nvSpPr>
        <p:spPr>
          <a:xfrm>
            <a:off x="1828800" y="6237312"/>
            <a:ext cx="4879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2800" b="1" dirty="0">
                <a:solidFill>
                  <a:srgbClr val="FFFF00"/>
                </a:solidFill>
                <a:latin typeface="Calibri"/>
              </a:rPr>
              <a:t>… capture different aspects</a:t>
            </a:r>
            <a:endParaRPr lang="en-SG" sz="2800" b="1" dirty="0">
              <a:solidFill>
                <a:srgbClr val="FFFF00"/>
              </a:solidFill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5497680" y="1971000"/>
              <a:ext cx="1511640" cy="3315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81480" y="1959840"/>
                <a:ext cx="1548000" cy="334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603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1544" y="5301208"/>
            <a:ext cx="7632848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models</a:t>
            </a:r>
            <a:endParaRPr lang="en-SG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21734" name="AutoShape 6" descr="A model takes to the cat walk wearing a creation by Lanvin fashion house as part of its Spring Summer ready to wear collection 2009, in Paris, France, 05 October 2008.  EPA/MAXPPP 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21736" name="AutoShape 8" descr="A model takes to the cat walk wearing a creation by Lanvin fashion house as part of its Spring Summer ready to wear collection 2009, in Paris, France, 05 October 2008.  EPA/MAXPPP 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21738" name="AutoShape 10" descr="http://t1.gstatic.com/images?q=tbn:ANd9GcQRA4wcCGKG5ZjLbThO1CxsInmigHO4kj8mkuAK_9dchg0jPLPX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AutoShape 6" descr="A model takes to the cat walk wearing a creation by Lanvin fashion house as part of its Spring Summer ready to wear collection 2009, in Paris, France, 05 October 2008.  EPA/MAXPPP "/>
          <p:cNvSpPr>
            <a:spLocks noChangeAspect="1" noChangeArrowheads="1"/>
          </p:cNvSpPr>
          <p:nvPr/>
        </p:nvSpPr>
        <p:spPr bwMode="auto">
          <a:xfrm>
            <a:off x="1828800" y="-470184"/>
            <a:ext cx="304800" cy="3048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1" name="Picture 12" descr="Down:  Picture 12"/>
          <p:cNvPicPr>
            <a:picLocks noChangeAspect="1" noChangeArrowheads="1"/>
          </p:cNvPicPr>
          <p:nvPr/>
        </p:nvPicPr>
        <p:blipFill>
          <a:blip r:embed="rId2" cstate="print">
            <a:grayscl/>
          </a:blip>
          <a:srcRect l="29498" r="4084" b="21157"/>
          <a:stretch>
            <a:fillRect/>
          </a:stretch>
        </p:blipFill>
        <p:spPr bwMode="auto">
          <a:xfrm>
            <a:off x="2054338" y="2434095"/>
            <a:ext cx="3358800" cy="24488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8872" y="2420888"/>
            <a:ext cx="3358800" cy="2489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4" cstate="print"/>
          <a:srcRect l="31029"/>
          <a:stretch>
            <a:fillRect/>
          </a:stretch>
        </p:blipFill>
        <p:spPr bwMode="auto">
          <a:xfrm>
            <a:off x="7104112" y="5013176"/>
            <a:ext cx="3358800" cy="17923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04112" y="-158081"/>
            <a:ext cx="3384376" cy="252028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TextBox 21"/>
          <p:cNvSpPr txBox="1"/>
          <p:nvPr/>
        </p:nvSpPr>
        <p:spPr>
          <a:xfrm>
            <a:off x="1828800" y="6237312"/>
            <a:ext cx="4879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2800" b="1" dirty="0">
                <a:solidFill>
                  <a:srgbClr val="FFFF00"/>
                </a:solidFill>
                <a:latin typeface="Calibri"/>
              </a:rPr>
              <a:t>… combat complexity</a:t>
            </a:r>
            <a:endParaRPr lang="en-SG" sz="2800" b="1" dirty="0">
              <a:solidFill>
                <a:srgbClr val="FFFF00"/>
              </a:solidFill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1658640" y="5479560"/>
              <a:ext cx="1239120" cy="923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37400" y="5457600"/>
                <a:ext cx="1283400" cy="968400"/>
              </a:xfrm>
              <a:prstGeom prst="rect">
                <a:avLst/>
              </a:prstGeom>
            </p:spPr>
          </p:pic>
        </mc:Fallback>
      </mc:AlternateContent>
      <p:cxnSp>
        <p:nvCxnSpPr>
          <p:cNvPr id="6" name="Straight Connector 5"/>
          <p:cNvCxnSpPr/>
          <p:nvPr/>
        </p:nvCxnSpPr>
        <p:spPr>
          <a:xfrm flipV="1">
            <a:off x="6172200" y="914400"/>
            <a:ext cx="916672" cy="129060"/>
          </a:xfrm>
          <a:prstGeom prst="line">
            <a:avLst/>
          </a:prstGeom>
          <a:ln w="28575">
            <a:solidFill>
              <a:schemeClr val="bg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172200" y="1043460"/>
            <a:ext cx="762000" cy="1623540"/>
          </a:xfrm>
          <a:prstGeom prst="line">
            <a:avLst/>
          </a:prstGeom>
          <a:ln w="28575">
            <a:solidFill>
              <a:schemeClr val="bg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Ink 22"/>
              <p14:cNvContentPartPr/>
              <p14:nvPr/>
            </p14:nvContentPartPr>
            <p14:xfrm rot="1352499">
              <a:off x="5253240" y="546120"/>
              <a:ext cx="984960" cy="99468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 rot="1352499">
                <a:off x="5228760" y="534600"/>
                <a:ext cx="1029960" cy="1031400"/>
              </a:xfrm>
              <a:prstGeom prst="rect">
                <a:avLst/>
              </a:prstGeom>
            </p:spPr>
          </p:pic>
        </mc:Fallback>
      </mc:AlternateContent>
      <p:cxnSp>
        <p:nvCxnSpPr>
          <p:cNvPr id="24" name="Straight Connector 23"/>
          <p:cNvCxnSpPr/>
          <p:nvPr/>
        </p:nvCxnSpPr>
        <p:spPr>
          <a:xfrm>
            <a:off x="6172200" y="1102060"/>
            <a:ext cx="762000" cy="4155741"/>
          </a:xfrm>
          <a:prstGeom prst="line">
            <a:avLst/>
          </a:prstGeom>
          <a:ln w="28575">
            <a:solidFill>
              <a:schemeClr val="bg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2426699" y="4762104"/>
            <a:ext cx="160201" cy="762784"/>
          </a:xfrm>
          <a:prstGeom prst="line">
            <a:avLst/>
          </a:prstGeom>
          <a:ln w="76200">
            <a:solidFill>
              <a:schemeClr val="bg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090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1544" y="5301208"/>
            <a:ext cx="7632848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models</a:t>
            </a:r>
            <a:endParaRPr lang="en-SG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21734" name="AutoShape 6" descr="A model takes to the cat walk wearing a creation by Lanvin fashion house as part of its Spring Summer ready to wear collection 2009, in Paris, France, 05 October 2008.  EPA/MAXPPP 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21736" name="AutoShape 8" descr="A model takes to the cat walk wearing a creation by Lanvin fashion house as part of its Spring Summer ready to wear collection 2009, in Paris, France, 05 October 2008.  EPA/MAXPPP 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21738" name="AutoShape 10" descr="http://t1.gstatic.com/images?q=tbn:ANd9GcQRA4wcCGKG5ZjLbThO1CxsInmigHO4kj8mkuAK_9dchg0jPLPX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AutoShape 6" descr="A model takes to the cat walk wearing a creation by Lanvin fashion house as part of its Spring Summer ready to wear collection 2009, in Paris, France, 05 October 2008.  EPA/MAXPPP "/>
          <p:cNvSpPr>
            <a:spLocks noChangeAspect="1" noChangeArrowheads="1"/>
          </p:cNvSpPr>
          <p:nvPr/>
        </p:nvSpPr>
        <p:spPr bwMode="auto">
          <a:xfrm>
            <a:off x="1828800" y="-470184"/>
            <a:ext cx="304800" cy="3048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1" name="Picture 12" descr="Down:  Picture 12"/>
          <p:cNvPicPr>
            <a:picLocks noChangeAspect="1" noChangeArrowheads="1"/>
          </p:cNvPicPr>
          <p:nvPr/>
        </p:nvPicPr>
        <p:blipFill>
          <a:blip r:embed="rId2" cstate="print">
            <a:grayscl/>
          </a:blip>
          <a:srcRect l="29498" r="4084" b="21157"/>
          <a:stretch>
            <a:fillRect/>
          </a:stretch>
        </p:blipFill>
        <p:spPr bwMode="auto">
          <a:xfrm>
            <a:off x="2054338" y="2434095"/>
            <a:ext cx="3358800" cy="24488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TextBox 21"/>
          <p:cNvSpPr txBox="1"/>
          <p:nvPr/>
        </p:nvSpPr>
        <p:spPr>
          <a:xfrm>
            <a:off x="1828800" y="6237312"/>
            <a:ext cx="716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2800" b="1" dirty="0">
                <a:solidFill>
                  <a:srgbClr val="FFFF00"/>
                </a:solidFill>
                <a:latin typeface="Calibri"/>
              </a:rPr>
              <a:t>… are indispensable for  bigger projects</a:t>
            </a:r>
            <a:endParaRPr lang="en-SG" sz="2800" b="1" dirty="0">
              <a:solidFill>
                <a:srgbClr val="FFFF00"/>
              </a:solidFill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658640" y="5479560"/>
              <a:ext cx="1239120" cy="923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37400" y="5457600"/>
                <a:ext cx="1283400" cy="9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Ink 22"/>
              <p14:cNvContentPartPr/>
              <p14:nvPr/>
            </p14:nvContentPartPr>
            <p14:xfrm rot="1352499">
              <a:off x="5253240" y="546120"/>
              <a:ext cx="984960" cy="99468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 rot="1352499">
                <a:off x="5228760" y="534600"/>
                <a:ext cx="1029960" cy="1031400"/>
              </a:xfrm>
              <a:prstGeom prst="rect">
                <a:avLst/>
              </a:prstGeom>
            </p:spPr>
          </p:pic>
        </mc:Fallback>
      </mc:AlternateContent>
      <p:cxnSp>
        <p:nvCxnSpPr>
          <p:cNvPr id="26" name="Straight Connector 25"/>
          <p:cNvCxnSpPr/>
          <p:nvPr/>
        </p:nvCxnSpPr>
        <p:spPr>
          <a:xfrm flipV="1">
            <a:off x="2426699" y="4762104"/>
            <a:ext cx="160201" cy="762784"/>
          </a:xfrm>
          <a:prstGeom prst="line">
            <a:avLst/>
          </a:prstGeom>
          <a:ln w="76200">
            <a:solidFill>
              <a:schemeClr val="bg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https://rawgit.com/CS2103AUG2017-W09-B3/main/master/docs/images/Ui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498466"/>
            <a:ext cx="2590800" cy="155982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Connector 26"/>
          <p:cNvCxnSpPr/>
          <p:nvPr/>
        </p:nvCxnSpPr>
        <p:spPr>
          <a:xfrm flipV="1">
            <a:off x="6172200" y="914400"/>
            <a:ext cx="916672" cy="129060"/>
          </a:xfrm>
          <a:prstGeom prst="line">
            <a:avLst/>
          </a:prstGeom>
          <a:ln w="28575">
            <a:solidFill>
              <a:schemeClr val="bg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 rot="21106601">
            <a:off x="6172201" y="5762757"/>
            <a:ext cx="2579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2800" b="1" dirty="0">
                <a:solidFill>
                  <a:srgbClr val="FFFF00"/>
                </a:solidFill>
                <a:latin typeface="Calibri"/>
              </a:rPr>
              <a:t>bigger roles in</a:t>
            </a:r>
            <a:endParaRPr lang="en-SG" sz="2800" b="1" dirty="0">
              <a:solidFill>
                <a:srgbClr val="FFFF00"/>
              </a:solidFill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9" name="Ink 28"/>
              <p14:cNvContentPartPr/>
              <p14:nvPr/>
            </p14:nvContentPartPr>
            <p14:xfrm>
              <a:off x="6488400" y="6312240"/>
              <a:ext cx="212400" cy="45072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78680" y="6304680"/>
                <a:ext cx="232560" cy="4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Ink 29"/>
              <p14:cNvContentPartPr/>
              <p14:nvPr/>
            </p14:nvContentPartPr>
            <p14:xfrm>
              <a:off x="1661857" y="5471589"/>
              <a:ext cx="1239120" cy="92376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40617" y="5449629"/>
                <a:ext cx="1283400" cy="9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1" name="Ink 30"/>
              <p14:cNvContentPartPr/>
              <p14:nvPr/>
            </p14:nvContentPartPr>
            <p14:xfrm rot="1352499">
              <a:off x="5247567" y="547039"/>
              <a:ext cx="984960" cy="99468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 rot="1352499">
                <a:off x="5223087" y="535519"/>
                <a:ext cx="1029960" cy="103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125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0.05833 -0.01111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-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UML </a:t>
            </a:r>
            <a:r>
              <a:rPr lang="en-US" dirty="0" smtClean="0">
                <a:solidFill>
                  <a:schemeClr val="bg1"/>
                </a:solidFill>
              </a:rPr>
              <a:t>(Unified Modeling Language)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Image result for the three amigos um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3" t="4740" r="8414" b="4553"/>
          <a:stretch/>
        </p:blipFill>
        <p:spPr bwMode="auto">
          <a:xfrm>
            <a:off x="2209800" y="1600201"/>
            <a:ext cx="4439340" cy="501481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he three amigos um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8" t="21520" r="69277" b="35151"/>
          <a:stretch/>
        </p:blipFill>
        <p:spPr bwMode="auto">
          <a:xfrm>
            <a:off x="6886575" y="1600201"/>
            <a:ext cx="1066800" cy="13716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the three amigos um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60" t="33334" r="41861" b="38758"/>
          <a:stretch/>
        </p:blipFill>
        <p:spPr bwMode="auto">
          <a:xfrm>
            <a:off x="6886575" y="3048000"/>
            <a:ext cx="1066800" cy="13716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the three amigos um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0" t="27084" r="9375" b="35415"/>
          <a:stretch/>
        </p:blipFill>
        <p:spPr bwMode="auto">
          <a:xfrm>
            <a:off x="6886575" y="4495800"/>
            <a:ext cx="1066800" cy="13716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190811" y="2143403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</a:rPr>
              <a:t>Grady </a:t>
            </a:r>
            <a:r>
              <a:rPr lang="en-US" b="1" dirty="0" err="1">
                <a:solidFill>
                  <a:prstClr val="white"/>
                </a:solidFill>
                <a:latin typeface="arial" panose="020B0604020202020204" pitchFamily="34" charset="0"/>
              </a:rPr>
              <a:t>Booch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90810" y="5105400"/>
            <a:ext cx="2172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</a:rPr>
              <a:t>James Rumbaugh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90811" y="3503652"/>
            <a:ext cx="1736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</a:rPr>
              <a:t>Ivar Jacobson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86600" y="6065027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prstClr val="white"/>
                </a:solidFill>
                <a:latin typeface="Calibri"/>
              </a:rPr>
              <a:t>aka </a:t>
            </a:r>
            <a:r>
              <a:rPr lang="en-US" sz="2400" b="1" dirty="0">
                <a:solidFill>
                  <a:srgbClr val="FFFF00"/>
                </a:solidFill>
                <a:latin typeface="Calibri"/>
              </a:rPr>
              <a:t>The Three Amigos</a:t>
            </a:r>
          </a:p>
        </p:txBody>
      </p:sp>
    </p:spTree>
    <p:extLst>
      <p:ext uri="{BB962C8B-B14F-4D97-AF65-F5344CB8AC3E}">
        <p14:creationId xmlns:p14="http://schemas.microsoft.com/office/powerpoint/2010/main" val="23665575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9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6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7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1118</Words>
  <Application>Microsoft Office PowerPoint</Application>
  <PresentationFormat>Widescreen</PresentationFormat>
  <Paragraphs>422</Paragraphs>
  <Slides>48</Slides>
  <Notes>34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48</vt:i4>
      </vt:variant>
    </vt:vector>
  </HeadingPairs>
  <TitlesOfParts>
    <vt:vector size="60" baseType="lpstr">
      <vt:lpstr>Arial</vt:lpstr>
      <vt:lpstr>Arial</vt:lpstr>
      <vt:lpstr>Bodoni MT Black</vt:lpstr>
      <vt:lpstr>Bradley Hand ITC</vt:lpstr>
      <vt:lpstr>Calibri</vt:lpstr>
      <vt:lpstr>Consolas</vt:lpstr>
      <vt:lpstr>Rockwell Extra Bold</vt:lpstr>
      <vt:lpstr>Wingdings</vt:lpstr>
      <vt:lpstr>9_green-UP</vt:lpstr>
      <vt:lpstr>16_green-UP</vt:lpstr>
      <vt:lpstr>2_green-UP</vt:lpstr>
      <vt:lpstr>7_green-UP</vt:lpstr>
      <vt:lpstr>PowerPoint Presentation</vt:lpstr>
      <vt:lpstr>models</vt:lpstr>
      <vt:lpstr>models</vt:lpstr>
      <vt:lpstr>models</vt:lpstr>
      <vt:lpstr>models</vt:lpstr>
      <vt:lpstr>models</vt:lpstr>
      <vt:lpstr>models</vt:lpstr>
      <vt:lpstr>models</vt:lpstr>
      <vt:lpstr>UML (Unified Modeling Language)</vt:lpstr>
      <vt:lpstr>PowerPoint Presentation</vt:lpstr>
      <vt:lpstr>PowerPoint Presentation</vt:lpstr>
      <vt:lpstr>UML Modelling</vt:lpstr>
      <vt:lpstr>PowerPoint Presentation</vt:lpstr>
      <vt:lpstr>PowerPoint Presentation</vt:lpstr>
      <vt:lpstr>CityConnect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Error handling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National University of Singapore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Akshay Narayan</dc:creator>
  <cp:lastModifiedBy>Akshay Narayan</cp:lastModifiedBy>
  <cp:revision>14</cp:revision>
  <dcterms:created xsi:type="dcterms:W3CDTF">2020-10-06T05:34:13Z</dcterms:created>
  <dcterms:modified xsi:type="dcterms:W3CDTF">2020-10-09T11:53:33Z</dcterms:modified>
</cp:coreProperties>
</file>